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autoCompressPictures="0">
  <p:sldMasterIdLst>
    <p:sldMasterId id="2147483684" r:id="rId4"/>
  </p:sldMasterIdLst>
  <p:notesMasterIdLst>
    <p:notesMasterId r:id="rId25"/>
  </p:notesMasterIdLst>
  <p:sldIdLst>
    <p:sldId id="256" r:id="rId5"/>
    <p:sldId id="269" r:id="rId6"/>
    <p:sldId id="257" r:id="rId7"/>
    <p:sldId id="276" r:id="rId8"/>
    <p:sldId id="258" r:id="rId9"/>
    <p:sldId id="260" r:id="rId10"/>
    <p:sldId id="261" r:id="rId11"/>
    <p:sldId id="274" r:id="rId12"/>
    <p:sldId id="262" r:id="rId13"/>
    <p:sldId id="275" r:id="rId14"/>
    <p:sldId id="267" r:id="rId15"/>
    <p:sldId id="268" r:id="rId16"/>
    <p:sldId id="270" r:id="rId17"/>
    <p:sldId id="271" r:id="rId18"/>
    <p:sldId id="272" r:id="rId19"/>
    <p:sldId id="273" r:id="rId20"/>
    <p:sldId id="263" r:id="rId21"/>
    <p:sldId id="264" r:id="rId22"/>
    <p:sldId id="265" r:id="rId23"/>
    <p:sldId id="266"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472" autoAdjust="0"/>
    <p:restoredTop sz="94660"/>
  </p:normalViewPr>
  <p:slideViewPr>
    <p:cSldViewPr snapToGrid="0">
      <p:cViewPr varScale="1">
        <p:scale>
          <a:sx n="85" d="100"/>
          <a:sy n="85" d="100"/>
        </p:scale>
        <p:origin x="614"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53117A8-C9A6-4207-89F0-BC2B63C5B1D4}" type="doc">
      <dgm:prSet loTypeId="urn:microsoft.com/office/officeart/2005/8/layout/radial3" loCatId="relationship" qsTypeId="urn:microsoft.com/office/officeart/2005/8/quickstyle/simple1" qsCatId="simple" csTypeId="urn:microsoft.com/office/officeart/2005/8/colors/accent1_2" csCatId="accent1" phldr="1"/>
      <dgm:spPr/>
      <dgm:t>
        <a:bodyPr/>
        <a:lstStyle/>
        <a:p>
          <a:endParaRPr lang="en-US"/>
        </a:p>
      </dgm:t>
    </dgm:pt>
    <dgm:pt modelId="{8B29015F-3A82-4979-A6EA-C1DFF7E4D4AA}">
      <dgm:prSet phldrT="[Text]"/>
      <dgm:spPr/>
      <dgm:t>
        <a:bodyPr/>
        <a:lstStyle/>
        <a:p>
          <a:r>
            <a:rPr lang="en-US" dirty="0"/>
            <a:t>conclusion</a:t>
          </a:r>
        </a:p>
      </dgm:t>
    </dgm:pt>
    <dgm:pt modelId="{F84ABCFF-D3CA-472A-AFCA-1FC35C77D25E}" type="parTrans" cxnId="{78C79477-D57E-4568-BC52-D491540D8C06}">
      <dgm:prSet/>
      <dgm:spPr/>
      <dgm:t>
        <a:bodyPr/>
        <a:lstStyle/>
        <a:p>
          <a:endParaRPr lang="en-US"/>
        </a:p>
      </dgm:t>
    </dgm:pt>
    <dgm:pt modelId="{E7AE54BA-891F-4DCF-BCA4-DD3FE6ECD20F}" type="sibTrans" cxnId="{78C79477-D57E-4568-BC52-D491540D8C06}">
      <dgm:prSet/>
      <dgm:spPr/>
      <dgm:t>
        <a:bodyPr/>
        <a:lstStyle/>
        <a:p>
          <a:endParaRPr lang="en-US"/>
        </a:p>
      </dgm:t>
    </dgm:pt>
    <dgm:pt modelId="{AFC8AB63-180F-4CF3-8ADE-E2A86E551FEF}">
      <dgm:prSet phldrT="[Text]" custT="1"/>
      <dgm:spPr/>
      <dgm:t>
        <a:bodyPr/>
        <a:lstStyle/>
        <a:p>
          <a:r>
            <a:rPr lang="en-US" sz="2000" dirty="0"/>
            <a:t>Introduction </a:t>
          </a:r>
        </a:p>
      </dgm:t>
    </dgm:pt>
    <dgm:pt modelId="{88F77235-2ABC-4197-9ECA-9A6C34A33E5B}" type="parTrans" cxnId="{C7BA4025-9E21-4403-8F5E-9602670A8498}">
      <dgm:prSet/>
      <dgm:spPr/>
      <dgm:t>
        <a:bodyPr/>
        <a:lstStyle/>
        <a:p>
          <a:endParaRPr lang="en-US"/>
        </a:p>
      </dgm:t>
    </dgm:pt>
    <dgm:pt modelId="{89419596-B35C-46A4-8ADF-CA4C0B3A5DC4}" type="sibTrans" cxnId="{C7BA4025-9E21-4403-8F5E-9602670A8498}">
      <dgm:prSet/>
      <dgm:spPr/>
      <dgm:t>
        <a:bodyPr/>
        <a:lstStyle/>
        <a:p>
          <a:endParaRPr lang="en-US"/>
        </a:p>
      </dgm:t>
    </dgm:pt>
    <dgm:pt modelId="{A07EF6EC-AB0E-4B11-9CD1-A1FE08994CD1}">
      <dgm:prSet phldrT="[Text]"/>
      <dgm:spPr/>
      <dgm:t>
        <a:bodyPr/>
        <a:lstStyle/>
        <a:p>
          <a:r>
            <a:rPr lang="en-US" dirty="0" err="1"/>
            <a:t>Ammiq</a:t>
          </a:r>
          <a:endParaRPr lang="en-US" dirty="0"/>
        </a:p>
      </dgm:t>
    </dgm:pt>
    <dgm:pt modelId="{060626DA-FC78-4950-9E03-188A860AACAB}" type="parTrans" cxnId="{5A69D337-185E-4F50-B904-22D98187C212}">
      <dgm:prSet/>
      <dgm:spPr/>
      <dgm:t>
        <a:bodyPr/>
        <a:lstStyle/>
        <a:p>
          <a:endParaRPr lang="en-US"/>
        </a:p>
      </dgm:t>
    </dgm:pt>
    <dgm:pt modelId="{56A76285-97C5-4E1A-B7DE-8BB5D24E37EE}" type="sibTrans" cxnId="{5A69D337-185E-4F50-B904-22D98187C212}">
      <dgm:prSet/>
      <dgm:spPr/>
      <dgm:t>
        <a:bodyPr/>
        <a:lstStyle/>
        <a:p>
          <a:endParaRPr lang="en-US"/>
        </a:p>
      </dgm:t>
    </dgm:pt>
    <dgm:pt modelId="{FB797B0F-5EEF-45E9-A6AA-40BC5142230E}">
      <dgm:prSet phldrT="[Text]"/>
      <dgm:spPr/>
      <dgm:t>
        <a:bodyPr/>
        <a:lstStyle/>
        <a:p>
          <a:r>
            <a:rPr lang="en-US" dirty="0"/>
            <a:t>Beit</a:t>
          </a:r>
        </a:p>
        <a:p>
          <a:r>
            <a:rPr lang="en-US" dirty="0" err="1"/>
            <a:t>chabeb</a:t>
          </a:r>
          <a:endParaRPr lang="en-US" dirty="0"/>
        </a:p>
      </dgm:t>
    </dgm:pt>
    <dgm:pt modelId="{38E125C3-EBCB-4FAE-8BF7-67CA0A304B7B}" type="parTrans" cxnId="{4B22A7F5-B2A9-4C0C-883D-02EAF5DC017F}">
      <dgm:prSet/>
      <dgm:spPr/>
      <dgm:t>
        <a:bodyPr/>
        <a:lstStyle/>
        <a:p>
          <a:endParaRPr lang="en-US"/>
        </a:p>
      </dgm:t>
    </dgm:pt>
    <dgm:pt modelId="{3AC06C81-1EB5-4C6E-80ED-A29123EA9B18}" type="sibTrans" cxnId="{4B22A7F5-B2A9-4C0C-883D-02EAF5DC017F}">
      <dgm:prSet/>
      <dgm:spPr/>
      <dgm:t>
        <a:bodyPr/>
        <a:lstStyle/>
        <a:p>
          <a:endParaRPr lang="en-US"/>
        </a:p>
      </dgm:t>
    </dgm:pt>
    <dgm:pt modelId="{22719FB4-10BB-4570-A8AF-4C8C17726EE5}">
      <dgm:prSet phldrT="[Text]"/>
      <dgm:spPr/>
      <dgm:t>
        <a:bodyPr/>
        <a:lstStyle/>
        <a:p>
          <a:r>
            <a:rPr lang="en-US" dirty="0" err="1"/>
            <a:t>Rachana</a:t>
          </a:r>
          <a:endParaRPr lang="en-US" dirty="0"/>
        </a:p>
      </dgm:t>
    </dgm:pt>
    <dgm:pt modelId="{DB041847-3989-4D0B-B01D-9FEF5B262D8F}" type="parTrans" cxnId="{A70F2996-E755-470C-A13E-162D9B0072DA}">
      <dgm:prSet/>
      <dgm:spPr/>
      <dgm:t>
        <a:bodyPr/>
        <a:lstStyle/>
        <a:p>
          <a:endParaRPr lang="en-US"/>
        </a:p>
      </dgm:t>
    </dgm:pt>
    <dgm:pt modelId="{9B9B59BF-962C-477D-817D-7DBBC942D629}" type="sibTrans" cxnId="{A70F2996-E755-470C-A13E-162D9B0072DA}">
      <dgm:prSet/>
      <dgm:spPr/>
      <dgm:t>
        <a:bodyPr/>
        <a:lstStyle/>
        <a:p>
          <a:endParaRPr lang="en-US"/>
        </a:p>
      </dgm:t>
    </dgm:pt>
    <dgm:pt modelId="{B65C71EA-321C-408B-BCDF-FA35861486F8}" type="pres">
      <dgm:prSet presAssocID="{453117A8-C9A6-4207-89F0-BC2B63C5B1D4}" presName="composite" presStyleCnt="0">
        <dgm:presLayoutVars>
          <dgm:chMax val="1"/>
          <dgm:dir/>
          <dgm:resizeHandles val="exact"/>
        </dgm:presLayoutVars>
      </dgm:prSet>
      <dgm:spPr/>
    </dgm:pt>
    <dgm:pt modelId="{8D57475E-528C-4D5F-8925-FE51CF8C3CED}" type="pres">
      <dgm:prSet presAssocID="{453117A8-C9A6-4207-89F0-BC2B63C5B1D4}" presName="radial" presStyleCnt="0">
        <dgm:presLayoutVars>
          <dgm:animLvl val="ctr"/>
        </dgm:presLayoutVars>
      </dgm:prSet>
      <dgm:spPr/>
    </dgm:pt>
    <dgm:pt modelId="{5E79CF90-3932-493A-A82E-A3976A1ED1CF}" type="pres">
      <dgm:prSet presAssocID="{8B29015F-3A82-4979-A6EA-C1DFF7E4D4AA}" presName="centerShape" presStyleLbl="vennNode1" presStyleIdx="0" presStyleCnt="5"/>
      <dgm:spPr/>
    </dgm:pt>
    <dgm:pt modelId="{D6B683FB-D163-4DA3-B75F-28CE4E5AD967}" type="pres">
      <dgm:prSet presAssocID="{AFC8AB63-180F-4CF3-8ADE-E2A86E551FEF}" presName="node" presStyleLbl="vennNode1" presStyleIdx="1" presStyleCnt="5" custScaleX="119494" custRadScaleRad="100027" custRadScaleInc="46">
        <dgm:presLayoutVars>
          <dgm:bulletEnabled val="1"/>
        </dgm:presLayoutVars>
      </dgm:prSet>
      <dgm:spPr/>
    </dgm:pt>
    <dgm:pt modelId="{4AAF4883-9694-4838-AB84-F4E2E4E6BB41}" type="pres">
      <dgm:prSet presAssocID="{A07EF6EC-AB0E-4B11-9CD1-A1FE08994CD1}" presName="node" presStyleLbl="vennNode1" presStyleIdx="2" presStyleCnt="5">
        <dgm:presLayoutVars>
          <dgm:bulletEnabled val="1"/>
        </dgm:presLayoutVars>
      </dgm:prSet>
      <dgm:spPr/>
    </dgm:pt>
    <dgm:pt modelId="{5A4FA5A3-2E73-40B9-8760-7BA1CA98C877}" type="pres">
      <dgm:prSet presAssocID="{FB797B0F-5EEF-45E9-A6AA-40BC5142230E}" presName="node" presStyleLbl="vennNode1" presStyleIdx="3" presStyleCnt="5" custRadScaleRad="101265">
        <dgm:presLayoutVars>
          <dgm:bulletEnabled val="1"/>
        </dgm:presLayoutVars>
      </dgm:prSet>
      <dgm:spPr/>
    </dgm:pt>
    <dgm:pt modelId="{DA558EB2-235F-4C54-80B9-B944B0EBB4C2}" type="pres">
      <dgm:prSet presAssocID="{22719FB4-10BB-4570-A8AF-4C8C17726EE5}" presName="node" presStyleLbl="vennNode1" presStyleIdx="4" presStyleCnt="5">
        <dgm:presLayoutVars>
          <dgm:bulletEnabled val="1"/>
        </dgm:presLayoutVars>
      </dgm:prSet>
      <dgm:spPr/>
    </dgm:pt>
  </dgm:ptLst>
  <dgm:cxnLst>
    <dgm:cxn modelId="{C7BA4025-9E21-4403-8F5E-9602670A8498}" srcId="{8B29015F-3A82-4979-A6EA-C1DFF7E4D4AA}" destId="{AFC8AB63-180F-4CF3-8ADE-E2A86E551FEF}" srcOrd="0" destOrd="0" parTransId="{88F77235-2ABC-4197-9ECA-9A6C34A33E5B}" sibTransId="{89419596-B35C-46A4-8ADF-CA4C0B3A5DC4}"/>
    <dgm:cxn modelId="{08468331-B62F-49AD-A41F-E7762A83AC7B}" type="presOf" srcId="{A07EF6EC-AB0E-4B11-9CD1-A1FE08994CD1}" destId="{4AAF4883-9694-4838-AB84-F4E2E4E6BB41}" srcOrd="0" destOrd="0" presId="urn:microsoft.com/office/officeart/2005/8/layout/radial3"/>
    <dgm:cxn modelId="{5A69D337-185E-4F50-B904-22D98187C212}" srcId="{8B29015F-3A82-4979-A6EA-C1DFF7E4D4AA}" destId="{A07EF6EC-AB0E-4B11-9CD1-A1FE08994CD1}" srcOrd="1" destOrd="0" parTransId="{060626DA-FC78-4950-9E03-188A860AACAB}" sibTransId="{56A76285-97C5-4E1A-B7DE-8BB5D24E37EE}"/>
    <dgm:cxn modelId="{D0F7FE75-2EA1-42CF-B1B7-E92FDDD24E1A}" type="presOf" srcId="{453117A8-C9A6-4207-89F0-BC2B63C5B1D4}" destId="{B65C71EA-321C-408B-BCDF-FA35861486F8}" srcOrd="0" destOrd="0" presId="urn:microsoft.com/office/officeart/2005/8/layout/radial3"/>
    <dgm:cxn modelId="{78C79477-D57E-4568-BC52-D491540D8C06}" srcId="{453117A8-C9A6-4207-89F0-BC2B63C5B1D4}" destId="{8B29015F-3A82-4979-A6EA-C1DFF7E4D4AA}" srcOrd="0" destOrd="0" parTransId="{F84ABCFF-D3CA-472A-AFCA-1FC35C77D25E}" sibTransId="{E7AE54BA-891F-4DCF-BCA4-DD3FE6ECD20F}"/>
    <dgm:cxn modelId="{AE3CED7B-07D7-4847-B658-A41FE228B453}" type="presOf" srcId="{AFC8AB63-180F-4CF3-8ADE-E2A86E551FEF}" destId="{D6B683FB-D163-4DA3-B75F-28CE4E5AD967}" srcOrd="0" destOrd="0" presId="urn:microsoft.com/office/officeart/2005/8/layout/radial3"/>
    <dgm:cxn modelId="{BC79B67C-434F-4AB1-96ED-24A450085440}" type="presOf" srcId="{FB797B0F-5EEF-45E9-A6AA-40BC5142230E}" destId="{5A4FA5A3-2E73-40B9-8760-7BA1CA98C877}" srcOrd="0" destOrd="0" presId="urn:microsoft.com/office/officeart/2005/8/layout/radial3"/>
    <dgm:cxn modelId="{51575F8E-3FAA-4B5F-B0C3-7E57C9EAE628}" type="presOf" srcId="{8B29015F-3A82-4979-A6EA-C1DFF7E4D4AA}" destId="{5E79CF90-3932-493A-A82E-A3976A1ED1CF}" srcOrd="0" destOrd="0" presId="urn:microsoft.com/office/officeart/2005/8/layout/radial3"/>
    <dgm:cxn modelId="{26581E94-2988-4A1C-8B84-A455DF53F0BF}" type="presOf" srcId="{22719FB4-10BB-4570-A8AF-4C8C17726EE5}" destId="{DA558EB2-235F-4C54-80B9-B944B0EBB4C2}" srcOrd="0" destOrd="0" presId="urn:microsoft.com/office/officeart/2005/8/layout/radial3"/>
    <dgm:cxn modelId="{A70F2996-E755-470C-A13E-162D9B0072DA}" srcId="{8B29015F-3A82-4979-A6EA-C1DFF7E4D4AA}" destId="{22719FB4-10BB-4570-A8AF-4C8C17726EE5}" srcOrd="3" destOrd="0" parTransId="{DB041847-3989-4D0B-B01D-9FEF5B262D8F}" sibTransId="{9B9B59BF-962C-477D-817D-7DBBC942D629}"/>
    <dgm:cxn modelId="{4B22A7F5-B2A9-4C0C-883D-02EAF5DC017F}" srcId="{8B29015F-3A82-4979-A6EA-C1DFF7E4D4AA}" destId="{FB797B0F-5EEF-45E9-A6AA-40BC5142230E}" srcOrd="2" destOrd="0" parTransId="{38E125C3-EBCB-4FAE-8BF7-67CA0A304B7B}" sibTransId="{3AC06C81-1EB5-4C6E-80ED-A29123EA9B18}"/>
    <dgm:cxn modelId="{26ABBD4E-4658-4AEA-A673-460CB42D7D5B}" type="presParOf" srcId="{B65C71EA-321C-408B-BCDF-FA35861486F8}" destId="{8D57475E-528C-4D5F-8925-FE51CF8C3CED}" srcOrd="0" destOrd="0" presId="urn:microsoft.com/office/officeart/2005/8/layout/radial3"/>
    <dgm:cxn modelId="{A0E18F19-8FFE-455C-BCFD-6D4E014D9739}" type="presParOf" srcId="{8D57475E-528C-4D5F-8925-FE51CF8C3CED}" destId="{5E79CF90-3932-493A-A82E-A3976A1ED1CF}" srcOrd="0" destOrd="0" presId="urn:microsoft.com/office/officeart/2005/8/layout/radial3"/>
    <dgm:cxn modelId="{2D7E3154-E6C7-4D9F-8B9F-BA9EB9E33169}" type="presParOf" srcId="{8D57475E-528C-4D5F-8925-FE51CF8C3CED}" destId="{D6B683FB-D163-4DA3-B75F-28CE4E5AD967}" srcOrd="1" destOrd="0" presId="urn:microsoft.com/office/officeart/2005/8/layout/radial3"/>
    <dgm:cxn modelId="{DD5FC2C9-38AA-4BF6-A441-EF24B1337C5D}" type="presParOf" srcId="{8D57475E-528C-4D5F-8925-FE51CF8C3CED}" destId="{4AAF4883-9694-4838-AB84-F4E2E4E6BB41}" srcOrd="2" destOrd="0" presId="urn:microsoft.com/office/officeart/2005/8/layout/radial3"/>
    <dgm:cxn modelId="{F616E708-DE10-4B77-8312-B0BD9F966BFB}" type="presParOf" srcId="{8D57475E-528C-4D5F-8925-FE51CF8C3CED}" destId="{5A4FA5A3-2E73-40B9-8760-7BA1CA98C877}" srcOrd="3" destOrd="0" presId="urn:microsoft.com/office/officeart/2005/8/layout/radial3"/>
    <dgm:cxn modelId="{ED1C2729-8D83-46D8-8ACB-5209F364FB5C}" type="presParOf" srcId="{8D57475E-528C-4D5F-8925-FE51CF8C3CED}" destId="{DA558EB2-235F-4C54-80B9-B944B0EBB4C2}" srcOrd="4" destOrd="0" presId="urn:microsoft.com/office/officeart/2005/8/layout/radial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ADDECC9-089C-41DC-BD63-79908C3DF5E0}" type="doc">
      <dgm:prSet loTypeId="urn:microsoft.com/office/officeart/2005/8/layout/venn1" loCatId="relationship" qsTypeId="urn:microsoft.com/office/officeart/2005/8/quickstyle/simple1" qsCatId="simple" csTypeId="urn:microsoft.com/office/officeart/2005/8/colors/accent1_2" csCatId="accent1" phldr="1"/>
      <dgm:spPr/>
    </dgm:pt>
    <dgm:pt modelId="{6FAEAE54-58F9-4FFF-AE96-EB6618E998E2}">
      <dgm:prSet phldrT="[Text]" custT="1"/>
      <dgm:spPr/>
      <dgm:t>
        <a:bodyPr/>
        <a:lstStyle/>
        <a:p>
          <a:r>
            <a:rPr lang="en-US" sz="2400" dirty="0"/>
            <a:t>Samir Youssef </a:t>
          </a:r>
          <a:r>
            <a:rPr lang="en-US" sz="2400" dirty="0" err="1"/>
            <a:t>Basbous</a:t>
          </a:r>
          <a:r>
            <a:rPr lang="en-US" sz="2400" dirty="0"/>
            <a:t> has his own workshop where he sells his sculptures </a:t>
          </a:r>
        </a:p>
      </dgm:t>
    </dgm:pt>
    <dgm:pt modelId="{D63ACD09-DA46-46CB-8C92-7DAF3FD445D6}" type="parTrans" cxnId="{991F3EF2-D024-4621-9BF1-1F7691DAAA14}">
      <dgm:prSet/>
      <dgm:spPr/>
      <dgm:t>
        <a:bodyPr/>
        <a:lstStyle/>
        <a:p>
          <a:endParaRPr lang="en-US"/>
        </a:p>
      </dgm:t>
    </dgm:pt>
    <dgm:pt modelId="{ED3D0F1B-37F7-4E50-B2AA-A715CC97090F}" type="sibTrans" cxnId="{991F3EF2-D024-4621-9BF1-1F7691DAAA14}">
      <dgm:prSet/>
      <dgm:spPr/>
      <dgm:t>
        <a:bodyPr/>
        <a:lstStyle/>
        <a:p>
          <a:endParaRPr lang="en-US"/>
        </a:p>
      </dgm:t>
    </dgm:pt>
    <dgm:pt modelId="{70668291-97CB-48A2-BA02-088B77CAD2F4}">
      <dgm:prSet phldrT="[Text]" custT="1"/>
      <dgm:spPr/>
      <dgm:t>
        <a:bodyPr/>
        <a:lstStyle/>
        <a:p>
          <a:r>
            <a:rPr lang="en-US" sz="2000" dirty="0"/>
            <a:t>His brother Nabil is known for sculpting people’s face such as Elias El </a:t>
          </a:r>
          <a:r>
            <a:rPr lang="en-US" sz="2000" dirty="0" err="1"/>
            <a:t>Hrawi</a:t>
          </a:r>
          <a:r>
            <a:rPr lang="en-US" sz="2000" dirty="0"/>
            <a:t> and </a:t>
          </a:r>
          <a:r>
            <a:rPr lang="en-US" sz="2000" dirty="0" err="1"/>
            <a:t>Bechara</a:t>
          </a:r>
          <a:r>
            <a:rPr lang="en-US" sz="2000" dirty="0"/>
            <a:t> El </a:t>
          </a:r>
          <a:r>
            <a:rPr lang="en-US" sz="2000" dirty="0" err="1"/>
            <a:t>Khoury</a:t>
          </a:r>
          <a:r>
            <a:rPr lang="en-US" sz="2000" dirty="0"/>
            <a:t>, two previous presidents of the republic.</a:t>
          </a:r>
        </a:p>
      </dgm:t>
    </dgm:pt>
    <dgm:pt modelId="{AF5783C6-6A99-496E-AEF8-4E9DCDDCDC9A}" type="parTrans" cxnId="{74795676-C499-41A8-990E-6C7A376C99BB}">
      <dgm:prSet/>
      <dgm:spPr/>
      <dgm:t>
        <a:bodyPr/>
        <a:lstStyle/>
        <a:p>
          <a:endParaRPr lang="en-US"/>
        </a:p>
      </dgm:t>
    </dgm:pt>
    <dgm:pt modelId="{BD6620F3-1BE2-48C9-8BA9-F53924962521}" type="sibTrans" cxnId="{74795676-C499-41A8-990E-6C7A376C99BB}">
      <dgm:prSet/>
      <dgm:spPr/>
      <dgm:t>
        <a:bodyPr/>
        <a:lstStyle/>
        <a:p>
          <a:endParaRPr lang="en-US"/>
        </a:p>
      </dgm:t>
    </dgm:pt>
    <dgm:pt modelId="{5CDB8837-A689-4257-8A2F-CF7CC26CD5DF}" type="pres">
      <dgm:prSet presAssocID="{5ADDECC9-089C-41DC-BD63-79908C3DF5E0}" presName="compositeShape" presStyleCnt="0">
        <dgm:presLayoutVars>
          <dgm:chMax val="7"/>
          <dgm:dir/>
          <dgm:resizeHandles val="exact"/>
        </dgm:presLayoutVars>
      </dgm:prSet>
      <dgm:spPr/>
    </dgm:pt>
    <dgm:pt modelId="{85FA298B-E94A-4E82-B239-49D12A296EBC}" type="pres">
      <dgm:prSet presAssocID="{6FAEAE54-58F9-4FFF-AE96-EB6618E998E2}" presName="circ1" presStyleLbl="vennNode1" presStyleIdx="0" presStyleCnt="2" custScaleX="94386" custScaleY="79787" custLinFactNeighborX="-17241" custLinFactNeighborY="-1221"/>
      <dgm:spPr/>
    </dgm:pt>
    <dgm:pt modelId="{FBA27239-BF20-4387-97CB-B777235B6C5B}" type="pres">
      <dgm:prSet presAssocID="{6FAEAE54-58F9-4FFF-AE96-EB6618E998E2}" presName="circ1Tx" presStyleLbl="revTx" presStyleIdx="0" presStyleCnt="0">
        <dgm:presLayoutVars>
          <dgm:chMax val="0"/>
          <dgm:chPref val="0"/>
          <dgm:bulletEnabled val="1"/>
        </dgm:presLayoutVars>
      </dgm:prSet>
      <dgm:spPr/>
    </dgm:pt>
    <dgm:pt modelId="{4CBD5DA5-3985-40BE-A383-AAFC307A8238}" type="pres">
      <dgm:prSet presAssocID="{70668291-97CB-48A2-BA02-088B77CAD2F4}" presName="circ2" presStyleLbl="vennNode1" presStyleIdx="1" presStyleCnt="2" custScaleX="85956" custScaleY="80550" custLinFactNeighborX="18468" custLinFactNeighborY="-1450"/>
      <dgm:spPr/>
    </dgm:pt>
    <dgm:pt modelId="{9ED5743B-E09E-4EC7-8DBA-1A248B8E2CE7}" type="pres">
      <dgm:prSet presAssocID="{70668291-97CB-48A2-BA02-088B77CAD2F4}" presName="circ2Tx" presStyleLbl="revTx" presStyleIdx="0" presStyleCnt="0">
        <dgm:presLayoutVars>
          <dgm:chMax val="0"/>
          <dgm:chPref val="0"/>
          <dgm:bulletEnabled val="1"/>
        </dgm:presLayoutVars>
      </dgm:prSet>
      <dgm:spPr/>
    </dgm:pt>
  </dgm:ptLst>
  <dgm:cxnLst>
    <dgm:cxn modelId="{21DA4A22-0BCA-4F5B-88A2-352E5D6E9FD7}" type="presOf" srcId="{6FAEAE54-58F9-4FFF-AE96-EB6618E998E2}" destId="{85FA298B-E94A-4E82-B239-49D12A296EBC}" srcOrd="0" destOrd="0" presId="urn:microsoft.com/office/officeart/2005/8/layout/venn1"/>
    <dgm:cxn modelId="{2BD27A53-3776-4660-B784-E862EF7BA6F6}" type="presOf" srcId="{6FAEAE54-58F9-4FFF-AE96-EB6618E998E2}" destId="{FBA27239-BF20-4387-97CB-B777235B6C5B}" srcOrd="1" destOrd="0" presId="urn:microsoft.com/office/officeart/2005/8/layout/venn1"/>
    <dgm:cxn modelId="{74795676-C499-41A8-990E-6C7A376C99BB}" srcId="{5ADDECC9-089C-41DC-BD63-79908C3DF5E0}" destId="{70668291-97CB-48A2-BA02-088B77CAD2F4}" srcOrd="1" destOrd="0" parTransId="{AF5783C6-6A99-496E-AEF8-4E9DCDDCDC9A}" sibTransId="{BD6620F3-1BE2-48C9-8BA9-F53924962521}"/>
    <dgm:cxn modelId="{42AE5494-3A96-42FB-9328-3155CF1F5768}" type="presOf" srcId="{70668291-97CB-48A2-BA02-088B77CAD2F4}" destId="{4CBD5DA5-3985-40BE-A383-AAFC307A8238}" srcOrd="0" destOrd="0" presId="urn:microsoft.com/office/officeart/2005/8/layout/venn1"/>
    <dgm:cxn modelId="{BADE36B8-05F8-445B-A50D-3DC8F2B4C273}" type="presOf" srcId="{5ADDECC9-089C-41DC-BD63-79908C3DF5E0}" destId="{5CDB8837-A689-4257-8A2F-CF7CC26CD5DF}" srcOrd="0" destOrd="0" presId="urn:microsoft.com/office/officeart/2005/8/layout/venn1"/>
    <dgm:cxn modelId="{991F3EF2-D024-4621-9BF1-1F7691DAAA14}" srcId="{5ADDECC9-089C-41DC-BD63-79908C3DF5E0}" destId="{6FAEAE54-58F9-4FFF-AE96-EB6618E998E2}" srcOrd="0" destOrd="0" parTransId="{D63ACD09-DA46-46CB-8C92-7DAF3FD445D6}" sibTransId="{ED3D0F1B-37F7-4E50-B2AA-A715CC97090F}"/>
    <dgm:cxn modelId="{C7724BFD-0F40-4657-8AE9-F2751EDE42F4}" type="presOf" srcId="{70668291-97CB-48A2-BA02-088B77CAD2F4}" destId="{9ED5743B-E09E-4EC7-8DBA-1A248B8E2CE7}" srcOrd="1" destOrd="0" presId="urn:microsoft.com/office/officeart/2005/8/layout/venn1"/>
    <dgm:cxn modelId="{12D51B6C-C5AD-4DBE-9B8C-355608B4ABC4}" type="presParOf" srcId="{5CDB8837-A689-4257-8A2F-CF7CC26CD5DF}" destId="{85FA298B-E94A-4E82-B239-49D12A296EBC}" srcOrd="0" destOrd="0" presId="urn:microsoft.com/office/officeart/2005/8/layout/venn1"/>
    <dgm:cxn modelId="{1CBA0F39-4CF4-4DC2-8495-2DB4B5307A10}" type="presParOf" srcId="{5CDB8837-A689-4257-8A2F-CF7CC26CD5DF}" destId="{FBA27239-BF20-4387-97CB-B777235B6C5B}" srcOrd="1" destOrd="0" presId="urn:microsoft.com/office/officeart/2005/8/layout/venn1"/>
    <dgm:cxn modelId="{4E540370-2E8F-45EE-880D-65BECC07F603}" type="presParOf" srcId="{5CDB8837-A689-4257-8A2F-CF7CC26CD5DF}" destId="{4CBD5DA5-3985-40BE-A383-AAFC307A8238}" srcOrd="2" destOrd="0" presId="urn:microsoft.com/office/officeart/2005/8/layout/venn1"/>
    <dgm:cxn modelId="{57F0ED4F-1752-49F1-A8BD-9468D53D728F}" type="presParOf" srcId="{5CDB8837-A689-4257-8A2F-CF7CC26CD5DF}" destId="{9ED5743B-E09E-4EC7-8DBA-1A248B8E2CE7}" srcOrd="3" destOrd="0" presId="urn:microsoft.com/office/officeart/2005/8/layout/ven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A934CE9-CFDB-445B-8391-2F4425862C1C}" type="doc">
      <dgm:prSet loTypeId="urn:microsoft.com/office/officeart/2005/8/layout/hierarchy4" loCatId="relationship" qsTypeId="urn:microsoft.com/office/officeart/2005/8/quickstyle/simple3" qsCatId="simple" csTypeId="urn:microsoft.com/office/officeart/2005/8/colors/accent1_3" csCatId="accent1" phldr="1"/>
      <dgm:spPr/>
      <dgm:t>
        <a:bodyPr/>
        <a:lstStyle/>
        <a:p>
          <a:endParaRPr lang="en-US"/>
        </a:p>
      </dgm:t>
    </dgm:pt>
    <dgm:pt modelId="{8FA617CF-723C-4672-AB5F-E92FDAF714B1}">
      <dgm:prSet phldrT="[Text]" custT="1"/>
      <dgm:spPr/>
      <dgm:t>
        <a:bodyPr/>
        <a:lstStyle/>
        <a:p>
          <a:r>
            <a:rPr lang="en-US" sz="2800" dirty="0"/>
            <a:t>Moving to </a:t>
          </a:r>
          <a:r>
            <a:rPr lang="en-US" sz="2800" dirty="0" err="1"/>
            <a:t>Anachar</a:t>
          </a:r>
          <a:r>
            <a:rPr lang="en-US" sz="2800" dirty="0"/>
            <a:t> Michel </a:t>
          </a:r>
          <a:r>
            <a:rPr lang="en-US" sz="2800" dirty="0" err="1"/>
            <a:t>Basbous</a:t>
          </a:r>
          <a:r>
            <a:rPr lang="en-US" sz="2800" dirty="0"/>
            <a:t> we can clearly see his father’s love towards the village because if you spell RACHANA backwards you’ll find his name.                           ANACHAR</a:t>
          </a:r>
        </a:p>
      </dgm:t>
    </dgm:pt>
    <dgm:pt modelId="{954801CA-C0A2-44CC-8B73-3F3809C5096D}" type="parTrans" cxnId="{56D57855-742E-4BFD-BDA5-D71A634CF7AE}">
      <dgm:prSet/>
      <dgm:spPr/>
      <dgm:t>
        <a:bodyPr/>
        <a:lstStyle/>
        <a:p>
          <a:endParaRPr lang="en-US"/>
        </a:p>
      </dgm:t>
    </dgm:pt>
    <dgm:pt modelId="{BE8E3D33-64BD-4BBD-BA4F-43CB9766B01C}" type="sibTrans" cxnId="{56D57855-742E-4BFD-BDA5-D71A634CF7AE}">
      <dgm:prSet/>
      <dgm:spPr/>
      <dgm:t>
        <a:bodyPr/>
        <a:lstStyle/>
        <a:p>
          <a:endParaRPr lang="en-US"/>
        </a:p>
      </dgm:t>
    </dgm:pt>
    <dgm:pt modelId="{E1D439DC-EA89-40AF-AF0B-0846011071D2}">
      <dgm:prSet phldrT="[Text]" custT="1"/>
      <dgm:spPr/>
      <dgm:t>
        <a:bodyPr/>
        <a:lstStyle/>
        <a:p>
          <a:r>
            <a:rPr lang="en-US" sz="2800" dirty="0" err="1"/>
            <a:t>Anachar</a:t>
          </a:r>
          <a:r>
            <a:rPr lang="en-US" sz="2800" dirty="0"/>
            <a:t> transformed </a:t>
          </a:r>
          <a:r>
            <a:rPr lang="en-US" sz="2800" dirty="0" err="1"/>
            <a:t>Rachana</a:t>
          </a:r>
          <a:r>
            <a:rPr lang="en-US" sz="2800" dirty="0"/>
            <a:t> from a forgotten village on Lebanon’s map to a shining village on the world’s map.</a:t>
          </a:r>
        </a:p>
      </dgm:t>
    </dgm:pt>
    <dgm:pt modelId="{B0BB7B18-56B1-4F05-BB9F-53AA924A5534}" type="parTrans" cxnId="{C318BB26-A6FB-4829-9D35-08F4A68907C7}">
      <dgm:prSet/>
      <dgm:spPr/>
      <dgm:t>
        <a:bodyPr/>
        <a:lstStyle/>
        <a:p>
          <a:endParaRPr lang="en-US"/>
        </a:p>
      </dgm:t>
    </dgm:pt>
    <dgm:pt modelId="{6BD37770-820C-413F-A72A-730D25A5F827}" type="sibTrans" cxnId="{C318BB26-A6FB-4829-9D35-08F4A68907C7}">
      <dgm:prSet/>
      <dgm:spPr/>
      <dgm:t>
        <a:bodyPr/>
        <a:lstStyle/>
        <a:p>
          <a:endParaRPr lang="en-US"/>
        </a:p>
      </dgm:t>
    </dgm:pt>
    <dgm:pt modelId="{99ED1D72-D1FE-4413-981E-CDA05488BEB7}">
      <dgm:prSet phldrT="[Text]" custT="1"/>
      <dgm:spPr/>
      <dgm:t>
        <a:bodyPr/>
        <a:lstStyle/>
        <a:p>
          <a:r>
            <a:rPr lang="en-US" sz="2400" dirty="0"/>
            <a:t>Last summer he inaugurated a huge museum at </a:t>
          </a:r>
          <a:r>
            <a:rPr lang="en-US" sz="2400" dirty="0" err="1"/>
            <a:t>Rachana</a:t>
          </a:r>
          <a:r>
            <a:rPr lang="en-US" sz="2400" dirty="0"/>
            <a:t> called “MAB”.</a:t>
          </a:r>
        </a:p>
      </dgm:t>
    </dgm:pt>
    <dgm:pt modelId="{F9768DB5-DA19-4DB9-9C37-4E0DCC3CF20B}" type="parTrans" cxnId="{7A9E9373-7629-4463-98FE-96BF9813DB25}">
      <dgm:prSet/>
      <dgm:spPr/>
      <dgm:t>
        <a:bodyPr/>
        <a:lstStyle/>
        <a:p>
          <a:endParaRPr lang="en-US"/>
        </a:p>
      </dgm:t>
    </dgm:pt>
    <dgm:pt modelId="{1C66D2AD-4899-4554-86E8-F8A5FB4CA7E9}" type="sibTrans" cxnId="{7A9E9373-7629-4463-98FE-96BF9813DB25}">
      <dgm:prSet/>
      <dgm:spPr/>
      <dgm:t>
        <a:bodyPr/>
        <a:lstStyle/>
        <a:p>
          <a:endParaRPr lang="en-US"/>
        </a:p>
      </dgm:t>
    </dgm:pt>
    <dgm:pt modelId="{8BDECF3F-9308-4469-AADC-71C7D2389C1F}">
      <dgm:prSet phldrT="[Text]" custT="1"/>
      <dgm:spPr/>
      <dgm:t>
        <a:bodyPr/>
        <a:lstStyle/>
        <a:p>
          <a:r>
            <a:rPr lang="en-US" sz="2400" dirty="0"/>
            <a:t>In fact, lots of his sculptures are now in different countries such as Saudi Arabia and France.</a:t>
          </a:r>
        </a:p>
      </dgm:t>
    </dgm:pt>
    <dgm:pt modelId="{71DFAD65-E1C5-470C-A4D2-5F4E187AD4AC}" type="parTrans" cxnId="{9D31945D-BB8A-458A-82F6-613CF0B4A219}">
      <dgm:prSet/>
      <dgm:spPr/>
      <dgm:t>
        <a:bodyPr/>
        <a:lstStyle/>
        <a:p>
          <a:endParaRPr lang="en-US"/>
        </a:p>
      </dgm:t>
    </dgm:pt>
    <dgm:pt modelId="{C3FD9F51-09D5-49C8-B1CF-2D1FED648166}" type="sibTrans" cxnId="{9D31945D-BB8A-458A-82F6-613CF0B4A219}">
      <dgm:prSet/>
      <dgm:spPr/>
      <dgm:t>
        <a:bodyPr/>
        <a:lstStyle/>
        <a:p>
          <a:endParaRPr lang="en-US"/>
        </a:p>
      </dgm:t>
    </dgm:pt>
    <dgm:pt modelId="{957330BC-D527-44A5-BCB7-163DC031A4EE}" type="pres">
      <dgm:prSet presAssocID="{8A934CE9-CFDB-445B-8391-2F4425862C1C}" presName="Name0" presStyleCnt="0">
        <dgm:presLayoutVars>
          <dgm:chPref val="1"/>
          <dgm:dir/>
          <dgm:animOne val="branch"/>
          <dgm:animLvl val="lvl"/>
          <dgm:resizeHandles/>
        </dgm:presLayoutVars>
      </dgm:prSet>
      <dgm:spPr/>
    </dgm:pt>
    <dgm:pt modelId="{F999BFC9-949F-4013-B401-E9D5A9303DF8}" type="pres">
      <dgm:prSet presAssocID="{8FA617CF-723C-4672-AB5F-E92FDAF714B1}" presName="vertOne" presStyleCnt="0"/>
      <dgm:spPr/>
    </dgm:pt>
    <dgm:pt modelId="{DA0B95FB-830A-46FC-931C-F4EE2ACB8FBB}" type="pres">
      <dgm:prSet presAssocID="{8FA617CF-723C-4672-AB5F-E92FDAF714B1}" presName="txOne" presStyleLbl="node0" presStyleIdx="0" presStyleCnt="1" custLinFactNeighborX="1793" custLinFactNeighborY="-1718">
        <dgm:presLayoutVars>
          <dgm:chPref val="3"/>
        </dgm:presLayoutVars>
      </dgm:prSet>
      <dgm:spPr/>
    </dgm:pt>
    <dgm:pt modelId="{E50C8405-1A1D-4262-AF33-50B7D96398F0}" type="pres">
      <dgm:prSet presAssocID="{8FA617CF-723C-4672-AB5F-E92FDAF714B1}" presName="parTransOne" presStyleCnt="0"/>
      <dgm:spPr/>
    </dgm:pt>
    <dgm:pt modelId="{86B63790-D6C6-438C-8B64-7CEEB0BE347B}" type="pres">
      <dgm:prSet presAssocID="{8FA617CF-723C-4672-AB5F-E92FDAF714B1}" presName="horzOne" presStyleCnt="0"/>
      <dgm:spPr/>
    </dgm:pt>
    <dgm:pt modelId="{0A554914-CF38-4554-B6DC-334A7273962E}" type="pres">
      <dgm:prSet presAssocID="{E1D439DC-EA89-40AF-AF0B-0846011071D2}" presName="vertTwo" presStyleCnt="0"/>
      <dgm:spPr/>
    </dgm:pt>
    <dgm:pt modelId="{069765F9-11FC-4731-9EAB-BE7F9607D3F0}" type="pres">
      <dgm:prSet presAssocID="{E1D439DC-EA89-40AF-AF0B-0846011071D2}" presName="txTwo" presStyleLbl="node2" presStyleIdx="0" presStyleCnt="2">
        <dgm:presLayoutVars>
          <dgm:chPref val="3"/>
        </dgm:presLayoutVars>
      </dgm:prSet>
      <dgm:spPr/>
    </dgm:pt>
    <dgm:pt modelId="{B3F0AED4-5C6D-44B3-AEEB-5E5959C977DD}" type="pres">
      <dgm:prSet presAssocID="{E1D439DC-EA89-40AF-AF0B-0846011071D2}" presName="parTransTwo" presStyleCnt="0"/>
      <dgm:spPr/>
    </dgm:pt>
    <dgm:pt modelId="{2523C5C9-CC66-47A3-B2E7-23E11A207467}" type="pres">
      <dgm:prSet presAssocID="{E1D439DC-EA89-40AF-AF0B-0846011071D2}" presName="horzTwo" presStyleCnt="0"/>
      <dgm:spPr/>
    </dgm:pt>
    <dgm:pt modelId="{334C36B7-B6EE-4241-9464-1E569C174CF3}" type="pres">
      <dgm:prSet presAssocID="{99ED1D72-D1FE-4413-981E-CDA05488BEB7}" presName="vertThree" presStyleCnt="0"/>
      <dgm:spPr/>
    </dgm:pt>
    <dgm:pt modelId="{6593E247-F8C5-4B4A-BC60-A2F6DB882983}" type="pres">
      <dgm:prSet presAssocID="{99ED1D72-D1FE-4413-981E-CDA05488BEB7}" presName="txThree" presStyleLbl="node3" presStyleIdx="0" presStyleCnt="1">
        <dgm:presLayoutVars>
          <dgm:chPref val="3"/>
        </dgm:presLayoutVars>
      </dgm:prSet>
      <dgm:spPr/>
    </dgm:pt>
    <dgm:pt modelId="{A79BBC4D-D8A4-4A95-8345-58963BC7B204}" type="pres">
      <dgm:prSet presAssocID="{99ED1D72-D1FE-4413-981E-CDA05488BEB7}" presName="horzThree" presStyleCnt="0"/>
      <dgm:spPr/>
    </dgm:pt>
    <dgm:pt modelId="{66EC27F3-1451-44DD-A36D-5747C7484B96}" type="pres">
      <dgm:prSet presAssocID="{6BD37770-820C-413F-A72A-730D25A5F827}" presName="sibSpaceTwo" presStyleCnt="0"/>
      <dgm:spPr/>
    </dgm:pt>
    <dgm:pt modelId="{0B4FE7BF-DC49-4096-B3C7-E5543CE60887}" type="pres">
      <dgm:prSet presAssocID="{8BDECF3F-9308-4469-AADC-71C7D2389C1F}" presName="vertTwo" presStyleCnt="0"/>
      <dgm:spPr/>
    </dgm:pt>
    <dgm:pt modelId="{D355692C-F22E-484A-9980-C926EC4D3389}" type="pres">
      <dgm:prSet presAssocID="{8BDECF3F-9308-4469-AADC-71C7D2389C1F}" presName="txTwo" presStyleLbl="node2" presStyleIdx="1" presStyleCnt="2">
        <dgm:presLayoutVars>
          <dgm:chPref val="3"/>
        </dgm:presLayoutVars>
      </dgm:prSet>
      <dgm:spPr/>
    </dgm:pt>
    <dgm:pt modelId="{7A665E57-8581-44C8-97FB-49510C23ADD8}" type="pres">
      <dgm:prSet presAssocID="{8BDECF3F-9308-4469-AADC-71C7D2389C1F}" presName="horzTwo" presStyleCnt="0"/>
      <dgm:spPr/>
    </dgm:pt>
  </dgm:ptLst>
  <dgm:cxnLst>
    <dgm:cxn modelId="{C318BB26-A6FB-4829-9D35-08F4A68907C7}" srcId="{8FA617CF-723C-4672-AB5F-E92FDAF714B1}" destId="{E1D439DC-EA89-40AF-AF0B-0846011071D2}" srcOrd="0" destOrd="0" parTransId="{B0BB7B18-56B1-4F05-BB9F-53AA924A5534}" sibTransId="{6BD37770-820C-413F-A72A-730D25A5F827}"/>
    <dgm:cxn modelId="{9D31945D-BB8A-458A-82F6-613CF0B4A219}" srcId="{8FA617CF-723C-4672-AB5F-E92FDAF714B1}" destId="{8BDECF3F-9308-4469-AADC-71C7D2389C1F}" srcOrd="1" destOrd="0" parTransId="{71DFAD65-E1C5-470C-A4D2-5F4E187AD4AC}" sibTransId="{C3FD9F51-09D5-49C8-B1CF-2D1FED648166}"/>
    <dgm:cxn modelId="{20BE8062-7D11-4F79-B5B8-C3D3870A4551}" type="presOf" srcId="{8BDECF3F-9308-4469-AADC-71C7D2389C1F}" destId="{D355692C-F22E-484A-9980-C926EC4D3389}" srcOrd="0" destOrd="0" presId="urn:microsoft.com/office/officeart/2005/8/layout/hierarchy4"/>
    <dgm:cxn modelId="{58C44449-530B-4668-9980-D04B48AF64C8}" type="presOf" srcId="{8A934CE9-CFDB-445B-8391-2F4425862C1C}" destId="{957330BC-D527-44A5-BCB7-163DC031A4EE}" srcOrd="0" destOrd="0" presId="urn:microsoft.com/office/officeart/2005/8/layout/hierarchy4"/>
    <dgm:cxn modelId="{7A9E9373-7629-4463-98FE-96BF9813DB25}" srcId="{E1D439DC-EA89-40AF-AF0B-0846011071D2}" destId="{99ED1D72-D1FE-4413-981E-CDA05488BEB7}" srcOrd="0" destOrd="0" parTransId="{F9768DB5-DA19-4DB9-9C37-4E0DCC3CF20B}" sibTransId="{1C66D2AD-4899-4554-86E8-F8A5FB4CA7E9}"/>
    <dgm:cxn modelId="{56D57855-742E-4BFD-BDA5-D71A634CF7AE}" srcId="{8A934CE9-CFDB-445B-8391-2F4425862C1C}" destId="{8FA617CF-723C-4672-AB5F-E92FDAF714B1}" srcOrd="0" destOrd="0" parTransId="{954801CA-C0A2-44CC-8B73-3F3809C5096D}" sibTransId="{BE8E3D33-64BD-4BBD-BA4F-43CB9766B01C}"/>
    <dgm:cxn modelId="{098313DF-6318-4708-B176-E6A7162F18C5}" type="presOf" srcId="{99ED1D72-D1FE-4413-981E-CDA05488BEB7}" destId="{6593E247-F8C5-4B4A-BC60-A2F6DB882983}" srcOrd="0" destOrd="0" presId="urn:microsoft.com/office/officeart/2005/8/layout/hierarchy4"/>
    <dgm:cxn modelId="{217ED6E3-EC3F-4BFB-995E-F44715DB0E41}" type="presOf" srcId="{8FA617CF-723C-4672-AB5F-E92FDAF714B1}" destId="{DA0B95FB-830A-46FC-931C-F4EE2ACB8FBB}" srcOrd="0" destOrd="0" presId="urn:microsoft.com/office/officeart/2005/8/layout/hierarchy4"/>
    <dgm:cxn modelId="{B20C47F3-8A95-4777-A29E-FCD34CDA9348}" type="presOf" srcId="{E1D439DC-EA89-40AF-AF0B-0846011071D2}" destId="{069765F9-11FC-4731-9EAB-BE7F9607D3F0}" srcOrd="0" destOrd="0" presId="urn:microsoft.com/office/officeart/2005/8/layout/hierarchy4"/>
    <dgm:cxn modelId="{9928AA59-1610-4D75-814C-F6265CA08BA1}" type="presParOf" srcId="{957330BC-D527-44A5-BCB7-163DC031A4EE}" destId="{F999BFC9-949F-4013-B401-E9D5A9303DF8}" srcOrd="0" destOrd="0" presId="urn:microsoft.com/office/officeart/2005/8/layout/hierarchy4"/>
    <dgm:cxn modelId="{58C5EDE7-8199-4A64-9D84-B81165DE0427}" type="presParOf" srcId="{F999BFC9-949F-4013-B401-E9D5A9303DF8}" destId="{DA0B95FB-830A-46FC-931C-F4EE2ACB8FBB}" srcOrd="0" destOrd="0" presId="urn:microsoft.com/office/officeart/2005/8/layout/hierarchy4"/>
    <dgm:cxn modelId="{3B71FC7F-5860-48F8-A6E8-C52A4CA6141F}" type="presParOf" srcId="{F999BFC9-949F-4013-B401-E9D5A9303DF8}" destId="{E50C8405-1A1D-4262-AF33-50B7D96398F0}" srcOrd="1" destOrd="0" presId="urn:microsoft.com/office/officeart/2005/8/layout/hierarchy4"/>
    <dgm:cxn modelId="{145D4324-1CD7-43FF-BA47-C9C88B284D3E}" type="presParOf" srcId="{F999BFC9-949F-4013-B401-E9D5A9303DF8}" destId="{86B63790-D6C6-438C-8B64-7CEEB0BE347B}" srcOrd="2" destOrd="0" presId="urn:microsoft.com/office/officeart/2005/8/layout/hierarchy4"/>
    <dgm:cxn modelId="{BE19D7E4-5E99-4DDF-B5C0-D41634534584}" type="presParOf" srcId="{86B63790-D6C6-438C-8B64-7CEEB0BE347B}" destId="{0A554914-CF38-4554-B6DC-334A7273962E}" srcOrd="0" destOrd="0" presId="urn:microsoft.com/office/officeart/2005/8/layout/hierarchy4"/>
    <dgm:cxn modelId="{8EB1CB27-6058-4B31-BAEF-60E9F5BCF472}" type="presParOf" srcId="{0A554914-CF38-4554-B6DC-334A7273962E}" destId="{069765F9-11FC-4731-9EAB-BE7F9607D3F0}" srcOrd="0" destOrd="0" presId="urn:microsoft.com/office/officeart/2005/8/layout/hierarchy4"/>
    <dgm:cxn modelId="{41C1E0A1-AEB8-4E83-ADD4-376C3F7ECE17}" type="presParOf" srcId="{0A554914-CF38-4554-B6DC-334A7273962E}" destId="{B3F0AED4-5C6D-44B3-AEEB-5E5959C977DD}" srcOrd="1" destOrd="0" presId="urn:microsoft.com/office/officeart/2005/8/layout/hierarchy4"/>
    <dgm:cxn modelId="{C34ECA01-75E3-4186-93E0-2E78D7C6036E}" type="presParOf" srcId="{0A554914-CF38-4554-B6DC-334A7273962E}" destId="{2523C5C9-CC66-47A3-B2E7-23E11A207467}" srcOrd="2" destOrd="0" presId="urn:microsoft.com/office/officeart/2005/8/layout/hierarchy4"/>
    <dgm:cxn modelId="{5CAADF3F-04DB-4C2E-A2C9-A4A87C73E98B}" type="presParOf" srcId="{2523C5C9-CC66-47A3-B2E7-23E11A207467}" destId="{334C36B7-B6EE-4241-9464-1E569C174CF3}" srcOrd="0" destOrd="0" presId="urn:microsoft.com/office/officeart/2005/8/layout/hierarchy4"/>
    <dgm:cxn modelId="{C852044C-E682-434D-B6F8-EAC3B7B80BFE}" type="presParOf" srcId="{334C36B7-B6EE-4241-9464-1E569C174CF3}" destId="{6593E247-F8C5-4B4A-BC60-A2F6DB882983}" srcOrd="0" destOrd="0" presId="urn:microsoft.com/office/officeart/2005/8/layout/hierarchy4"/>
    <dgm:cxn modelId="{2C4F4521-1FA4-4D85-B5D3-FEE6064AFD58}" type="presParOf" srcId="{334C36B7-B6EE-4241-9464-1E569C174CF3}" destId="{A79BBC4D-D8A4-4A95-8345-58963BC7B204}" srcOrd="1" destOrd="0" presId="urn:microsoft.com/office/officeart/2005/8/layout/hierarchy4"/>
    <dgm:cxn modelId="{C9DB247C-F033-41C1-8DB4-E54F59618F67}" type="presParOf" srcId="{86B63790-D6C6-438C-8B64-7CEEB0BE347B}" destId="{66EC27F3-1451-44DD-A36D-5747C7484B96}" srcOrd="1" destOrd="0" presId="urn:microsoft.com/office/officeart/2005/8/layout/hierarchy4"/>
    <dgm:cxn modelId="{99F5C0A2-0000-4795-A118-9BE4073557CE}" type="presParOf" srcId="{86B63790-D6C6-438C-8B64-7CEEB0BE347B}" destId="{0B4FE7BF-DC49-4096-B3C7-E5543CE60887}" srcOrd="2" destOrd="0" presId="urn:microsoft.com/office/officeart/2005/8/layout/hierarchy4"/>
    <dgm:cxn modelId="{0693D899-28F9-46EF-9B59-B0738CFFB708}" type="presParOf" srcId="{0B4FE7BF-DC49-4096-B3C7-E5543CE60887}" destId="{D355692C-F22E-484A-9980-C926EC4D3389}" srcOrd="0" destOrd="0" presId="urn:microsoft.com/office/officeart/2005/8/layout/hierarchy4"/>
    <dgm:cxn modelId="{BA6A482A-22E4-46E0-8C04-5D6D1E3FD879}" type="presParOf" srcId="{0B4FE7BF-DC49-4096-B3C7-E5543CE60887}" destId="{7A665E57-8581-44C8-97FB-49510C23ADD8}" srcOrd="1" destOrd="0" presId="urn:microsoft.com/office/officeart/2005/8/layout/hierarchy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CF97DB0-2BC0-44AC-970D-1A46E5360240}" type="doc">
      <dgm:prSet loTypeId="urn:microsoft.com/office/officeart/2005/8/layout/vList3" loCatId="list" qsTypeId="urn:microsoft.com/office/officeart/2005/8/quickstyle/simple1" qsCatId="simple" csTypeId="urn:microsoft.com/office/officeart/2005/8/colors/accent1_2" csCatId="accent1" phldr="1"/>
      <dgm:spPr/>
    </dgm:pt>
    <dgm:pt modelId="{BA699B87-2BFD-40C7-B0FC-28DF19644161}">
      <dgm:prSet phldrT="[Text]" custT="1"/>
      <dgm:spPr/>
      <dgm:t>
        <a:bodyPr/>
        <a:lstStyle/>
        <a:p>
          <a:r>
            <a:rPr lang="en-US" sz="2000" dirty="0" err="1"/>
            <a:t>Fawzi</a:t>
          </a:r>
          <a:r>
            <a:rPr lang="en-US" sz="2000" dirty="0"/>
            <a:t> </a:t>
          </a:r>
          <a:r>
            <a:rPr lang="en-US" sz="2000" dirty="0" err="1"/>
            <a:t>Fakhoury</a:t>
          </a:r>
          <a:r>
            <a:rPr lang="en-US" sz="2000" dirty="0"/>
            <a:t>, a 76 years old man, is the last working potter in Beit </a:t>
          </a:r>
          <a:r>
            <a:rPr lang="en-US" sz="2000" dirty="0" err="1"/>
            <a:t>chabeb</a:t>
          </a:r>
          <a:r>
            <a:rPr lang="en-US" sz="2000" dirty="0"/>
            <a:t>. He left works with his brother Assad who helps out occasionally in the shop.</a:t>
          </a:r>
        </a:p>
      </dgm:t>
    </dgm:pt>
    <dgm:pt modelId="{4CD05250-60E3-4EED-A169-8EB3E05C0809}" type="parTrans" cxnId="{3A441865-AD6F-4A00-8ECB-64BB4A11E478}">
      <dgm:prSet/>
      <dgm:spPr/>
      <dgm:t>
        <a:bodyPr/>
        <a:lstStyle/>
        <a:p>
          <a:endParaRPr lang="en-US"/>
        </a:p>
      </dgm:t>
    </dgm:pt>
    <dgm:pt modelId="{899C310E-E2B4-417E-B4F8-D71826A010E5}" type="sibTrans" cxnId="{3A441865-AD6F-4A00-8ECB-64BB4A11E478}">
      <dgm:prSet/>
      <dgm:spPr/>
      <dgm:t>
        <a:bodyPr/>
        <a:lstStyle/>
        <a:p>
          <a:endParaRPr lang="en-US"/>
        </a:p>
      </dgm:t>
    </dgm:pt>
    <dgm:pt modelId="{AB892861-8B05-4F30-BC84-F0E844850774}">
      <dgm:prSet phldrT="[Text]" custT="1"/>
      <dgm:spPr/>
      <dgm:t>
        <a:bodyPr/>
        <a:lstStyle/>
        <a:p>
          <a:r>
            <a:rPr lang="en-US" sz="2000" dirty="0"/>
            <a:t>Sixty years ago, dozens of Beit </a:t>
          </a:r>
          <a:r>
            <a:rPr lang="en-US" sz="2000" dirty="0" err="1"/>
            <a:t>chabeb</a:t>
          </a:r>
          <a:r>
            <a:rPr lang="en-US" sz="2000" dirty="0"/>
            <a:t> families produced traditional pottery, and the heat from 40 burning ovens could be felt on the streets during summer, </a:t>
          </a:r>
          <a:r>
            <a:rPr lang="en-US" sz="2000" dirty="0" err="1"/>
            <a:t>Fawzi</a:t>
          </a:r>
          <a:r>
            <a:rPr lang="en-US" sz="2000" dirty="0"/>
            <a:t> explains. </a:t>
          </a:r>
        </a:p>
      </dgm:t>
    </dgm:pt>
    <dgm:pt modelId="{EE322D53-FAE2-457B-B48C-1F4CF7C3EDEB}" type="parTrans" cxnId="{BC01BB6F-E8D0-42DB-A395-6CAEA679147E}">
      <dgm:prSet/>
      <dgm:spPr/>
      <dgm:t>
        <a:bodyPr/>
        <a:lstStyle/>
        <a:p>
          <a:endParaRPr lang="en-US"/>
        </a:p>
      </dgm:t>
    </dgm:pt>
    <dgm:pt modelId="{113A4415-2A60-401B-990D-3A666A4607AD}" type="sibTrans" cxnId="{BC01BB6F-E8D0-42DB-A395-6CAEA679147E}">
      <dgm:prSet/>
      <dgm:spPr/>
      <dgm:t>
        <a:bodyPr/>
        <a:lstStyle/>
        <a:p>
          <a:endParaRPr lang="en-US"/>
        </a:p>
      </dgm:t>
    </dgm:pt>
    <dgm:pt modelId="{8D424CAB-1B27-4F72-B458-52ECB4B00840}" type="pres">
      <dgm:prSet presAssocID="{8CF97DB0-2BC0-44AC-970D-1A46E5360240}" presName="linearFlow" presStyleCnt="0">
        <dgm:presLayoutVars>
          <dgm:dir/>
          <dgm:resizeHandles val="exact"/>
        </dgm:presLayoutVars>
      </dgm:prSet>
      <dgm:spPr/>
    </dgm:pt>
    <dgm:pt modelId="{DB35BABA-9E61-4F29-B029-ECFD1EF6BC8A}" type="pres">
      <dgm:prSet presAssocID="{BA699B87-2BFD-40C7-B0FC-28DF19644161}" presName="composite" presStyleCnt="0"/>
      <dgm:spPr/>
    </dgm:pt>
    <dgm:pt modelId="{647A8959-4BEA-4D3C-8580-94A8E5026033}" type="pres">
      <dgm:prSet presAssocID="{BA699B87-2BFD-40C7-B0FC-28DF19644161}" presName="imgShp" presStyleLbl="fgImgPlace1" presStyleIdx="0" presStyleCnt="2"/>
      <dgm:spPr/>
    </dgm:pt>
    <dgm:pt modelId="{BCFD34A0-5219-46C5-AE65-F1DDDDEAB16A}" type="pres">
      <dgm:prSet presAssocID="{BA699B87-2BFD-40C7-B0FC-28DF19644161}" presName="txShp" presStyleLbl="node1" presStyleIdx="0" presStyleCnt="2" custLinFactNeighborX="937" custLinFactNeighborY="-8207">
        <dgm:presLayoutVars>
          <dgm:bulletEnabled val="1"/>
        </dgm:presLayoutVars>
      </dgm:prSet>
      <dgm:spPr/>
    </dgm:pt>
    <dgm:pt modelId="{77BD8939-CDE2-44A5-90E5-1C85DD62B653}" type="pres">
      <dgm:prSet presAssocID="{899C310E-E2B4-417E-B4F8-D71826A010E5}" presName="spacing" presStyleCnt="0"/>
      <dgm:spPr/>
    </dgm:pt>
    <dgm:pt modelId="{F8F602CB-CCE5-471F-9B71-4CCD0F8328B7}" type="pres">
      <dgm:prSet presAssocID="{AB892861-8B05-4F30-BC84-F0E844850774}" presName="composite" presStyleCnt="0"/>
      <dgm:spPr/>
    </dgm:pt>
    <dgm:pt modelId="{0A0D93D7-9FEC-4AC8-AC3B-BDD0AE54A29E}" type="pres">
      <dgm:prSet presAssocID="{AB892861-8B05-4F30-BC84-F0E844850774}" presName="imgShp" presStyleLbl="fgImgPlace1" presStyleIdx="1" presStyleCnt="2"/>
      <dgm:spPr/>
    </dgm:pt>
    <dgm:pt modelId="{E4CB31E2-E088-4703-924A-CFC4FD5EFC15}" type="pres">
      <dgm:prSet presAssocID="{AB892861-8B05-4F30-BC84-F0E844850774}" presName="txShp" presStyleLbl="node1" presStyleIdx="1" presStyleCnt="2">
        <dgm:presLayoutVars>
          <dgm:bulletEnabled val="1"/>
        </dgm:presLayoutVars>
      </dgm:prSet>
      <dgm:spPr/>
    </dgm:pt>
  </dgm:ptLst>
  <dgm:cxnLst>
    <dgm:cxn modelId="{72B23C10-93C8-491A-85DC-A2EDCCF41E10}" type="presOf" srcId="{8CF97DB0-2BC0-44AC-970D-1A46E5360240}" destId="{8D424CAB-1B27-4F72-B458-52ECB4B00840}" srcOrd="0" destOrd="0" presId="urn:microsoft.com/office/officeart/2005/8/layout/vList3"/>
    <dgm:cxn modelId="{8382EC5C-8736-430F-9B0E-1DB74D78E686}" type="presOf" srcId="{BA699B87-2BFD-40C7-B0FC-28DF19644161}" destId="{BCFD34A0-5219-46C5-AE65-F1DDDDEAB16A}" srcOrd="0" destOrd="0" presId="urn:microsoft.com/office/officeart/2005/8/layout/vList3"/>
    <dgm:cxn modelId="{3A441865-AD6F-4A00-8ECB-64BB4A11E478}" srcId="{8CF97DB0-2BC0-44AC-970D-1A46E5360240}" destId="{BA699B87-2BFD-40C7-B0FC-28DF19644161}" srcOrd="0" destOrd="0" parTransId="{4CD05250-60E3-4EED-A169-8EB3E05C0809}" sibTransId="{899C310E-E2B4-417E-B4F8-D71826A010E5}"/>
    <dgm:cxn modelId="{BC01BB6F-E8D0-42DB-A395-6CAEA679147E}" srcId="{8CF97DB0-2BC0-44AC-970D-1A46E5360240}" destId="{AB892861-8B05-4F30-BC84-F0E844850774}" srcOrd="1" destOrd="0" parTransId="{EE322D53-FAE2-457B-B48C-1F4CF7C3EDEB}" sibTransId="{113A4415-2A60-401B-990D-3A666A4607AD}"/>
    <dgm:cxn modelId="{D155B2AA-02D8-4360-A8FE-50D9AD68776C}" type="presOf" srcId="{AB892861-8B05-4F30-BC84-F0E844850774}" destId="{E4CB31E2-E088-4703-924A-CFC4FD5EFC15}" srcOrd="0" destOrd="0" presId="urn:microsoft.com/office/officeart/2005/8/layout/vList3"/>
    <dgm:cxn modelId="{6CD40D11-E23B-4684-8530-54E49B717D0F}" type="presParOf" srcId="{8D424CAB-1B27-4F72-B458-52ECB4B00840}" destId="{DB35BABA-9E61-4F29-B029-ECFD1EF6BC8A}" srcOrd="0" destOrd="0" presId="urn:microsoft.com/office/officeart/2005/8/layout/vList3"/>
    <dgm:cxn modelId="{8944C645-DD07-4DF0-869A-A69A242351E4}" type="presParOf" srcId="{DB35BABA-9E61-4F29-B029-ECFD1EF6BC8A}" destId="{647A8959-4BEA-4D3C-8580-94A8E5026033}" srcOrd="0" destOrd="0" presId="urn:microsoft.com/office/officeart/2005/8/layout/vList3"/>
    <dgm:cxn modelId="{4E211793-FAA2-4617-93DC-75FE5C1B9AD2}" type="presParOf" srcId="{DB35BABA-9E61-4F29-B029-ECFD1EF6BC8A}" destId="{BCFD34A0-5219-46C5-AE65-F1DDDDEAB16A}" srcOrd="1" destOrd="0" presId="urn:microsoft.com/office/officeart/2005/8/layout/vList3"/>
    <dgm:cxn modelId="{1056C6EF-731A-4917-94B4-8E7A24F7B23D}" type="presParOf" srcId="{8D424CAB-1B27-4F72-B458-52ECB4B00840}" destId="{77BD8939-CDE2-44A5-90E5-1C85DD62B653}" srcOrd="1" destOrd="0" presId="urn:microsoft.com/office/officeart/2005/8/layout/vList3"/>
    <dgm:cxn modelId="{7A5DFB50-D909-4DD7-A480-0B397D5A0EC2}" type="presParOf" srcId="{8D424CAB-1B27-4F72-B458-52ECB4B00840}" destId="{F8F602CB-CCE5-471F-9B71-4CCD0F8328B7}" srcOrd="2" destOrd="0" presId="urn:microsoft.com/office/officeart/2005/8/layout/vList3"/>
    <dgm:cxn modelId="{89BC0AF3-05D1-4B7A-8FD8-E146AD40B5B5}" type="presParOf" srcId="{F8F602CB-CCE5-471F-9B71-4CCD0F8328B7}" destId="{0A0D93D7-9FEC-4AC8-AC3B-BDD0AE54A29E}" srcOrd="0" destOrd="0" presId="urn:microsoft.com/office/officeart/2005/8/layout/vList3"/>
    <dgm:cxn modelId="{5222F06F-CF8D-4834-98E7-DE129BBC6CFC}" type="presParOf" srcId="{F8F602CB-CCE5-471F-9B71-4CCD0F8328B7}" destId="{E4CB31E2-E088-4703-924A-CFC4FD5EFC15}"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9A39BD8-9A45-4F4B-AE35-D76B3BE6F3BE}" type="doc">
      <dgm:prSet loTypeId="urn:microsoft.com/office/officeart/2005/8/layout/bList2" loCatId="list" qsTypeId="urn:microsoft.com/office/officeart/2005/8/quickstyle/simple1" qsCatId="simple" csTypeId="urn:microsoft.com/office/officeart/2005/8/colors/accent1_2" csCatId="accent1" phldr="1"/>
      <dgm:spPr/>
    </dgm:pt>
    <dgm:pt modelId="{894F4D56-8E8F-400A-9416-B7DA804FB13B}">
      <dgm:prSet custT="1"/>
      <dgm:spPr/>
      <dgm:t>
        <a:bodyPr/>
        <a:lstStyle/>
        <a:p>
          <a:r>
            <a:rPr lang="en-US" sz="2400" dirty="0"/>
            <a:t>Their handmade bells are highly sought-after and can be found in churches throughout Lebanon.</a:t>
          </a:r>
        </a:p>
      </dgm:t>
    </dgm:pt>
    <dgm:pt modelId="{786D7BB9-2BFA-4EB6-9458-C86E7EB0E428}" type="parTrans" cxnId="{900F3FD8-3EAA-48A9-AD27-C0EC65486FAD}">
      <dgm:prSet/>
      <dgm:spPr/>
      <dgm:t>
        <a:bodyPr/>
        <a:lstStyle/>
        <a:p>
          <a:endParaRPr lang="en-US" sz="2400"/>
        </a:p>
      </dgm:t>
    </dgm:pt>
    <dgm:pt modelId="{2F7FBFD7-F2E8-4051-9CFA-9D4A6D1FE061}" type="sibTrans" cxnId="{900F3FD8-3EAA-48A9-AD27-C0EC65486FAD}">
      <dgm:prSet/>
      <dgm:spPr/>
      <dgm:t>
        <a:bodyPr/>
        <a:lstStyle/>
        <a:p>
          <a:endParaRPr lang="en-US" sz="2400"/>
        </a:p>
      </dgm:t>
    </dgm:pt>
    <dgm:pt modelId="{5531CA8E-BBE8-4F17-B20F-9443F078AF42}">
      <dgm:prSet phldrT="[Text]" custT="1"/>
      <dgm:spPr/>
      <dgm:t>
        <a:bodyPr/>
        <a:lstStyle/>
        <a:p>
          <a:endParaRPr lang="en-US" sz="2400" dirty="0"/>
        </a:p>
      </dgm:t>
    </dgm:pt>
    <dgm:pt modelId="{890DBB55-30E7-43CB-8EC5-689485C768A9}" type="sibTrans" cxnId="{A85895B6-A213-4426-96B4-000063D64CB7}">
      <dgm:prSet/>
      <dgm:spPr/>
      <dgm:t>
        <a:bodyPr/>
        <a:lstStyle/>
        <a:p>
          <a:endParaRPr lang="en-US" sz="2400"/>
        </a:p>
      </dgm:t>
    </dgm:pt>
    <dgm:pt modelId="{88479562-6049-4DC5-BACB-32439527706C}" type="parTrans" cxnId="{A85895B6-A213-4426-96B4-000063D64CB7}">
      <dgm:prSet/>
      <dgm:spPr/>
      <dgm:t>
        <a:bodyPr/>
        <a:lstStyle/>
        <a:p>
          <a:endParaRPr lang="en-US" sz="2400"/>
        </a:p>
      </dgm:t>
    </dgm:pt>
    <dgm:pt modelId="{0C11732D-3C0B-4344-A6CA-2071316EA929}">
      <dgm:prSet phldrT="[Text]" custT="1"/>
      <dgm:spPr/>
      <dgm:t>
        <a:bodyPr/>
        <a:lstStyle/>
        <a:p>
          <a:endParaRPr lang="en-US" sz="2400" dirty="0"/>
        </a:p>
      </dgm:t>
    </dgm:pt>
    <dgm:pt modelId="{A05F2732-AFA0-490D-835A-74A4F778A93C}" type="sibTrans" cxnId="{6F4BED5A-6E01-47B9-B434-0B99EA8E0338}">
      <dgm:prSet/>
      <dgm:spPr/>
      <dgm:t>
        <a:bodyPr/>
        <a:lstStyle/>
        <a:p>
          <a:endParaRPr lang="en-US" sz="2400"/>
        </a:p>
      </dgm:t>
    </dgm:pt>
    <dgm:pt modelId="{2BA97490-21AE-4DB7-8DA9-95B16FC39157}" type="parTrans" cxnId="{6F4BED5A-6E01-47B9-B434-0B99EA8E0338}">
      <dgm:prSet/>
      <dgm:spPr/>
      <dgm:t>
        <a:bodyPr/>
        <a:lstStyle/>
        <a:p>
          <a:endParaRPr lang="en-US" sz="2400"/>
        </a:p>
      </dgm:t>
    </dgm:pt>
    <dgm:pt modelId="{DCD05A80-8CAD-434B-A53B-248F0374F454}">
      <dgm:prSet custT="1"/>
      <dgm:spPr/>
      <dgm:t>
        <a:bodyPr/>
        <a:lstStyle/>
        <a:p>
          <a:r>
            <a:rPr lang="en-US" sz="2400" dirty="0"/>
            <a:t>We can also find their bells in Syria, Jordan, Egypt, Iraq and Palestine.</a:t>
          </a:r>
        </a:p>
      </dgm:t>
    </dgm:pt>
    <dgm:pt modelId="{12682FB5-A1B2-4BE2-B98A-3E4B0878FC99}" type="parTrans" cxnId="{61C5F19B-AA92-4A5C-9B8E-94AE148CD69B}">
      <dgm:prSet/>
      <dgm:spPr/>
      <dgm:t>
        <a:bodyPr/>
        <a:lstStyle/>
        <a:p>
          <a:endParaRPr lang="en-US" sz="2400"/>
        </a:p>
      </dgm:t>
    </dgm:pt>
    <dgm:pt modelId="{A2A09CDA-15D8-4265-B56E-ABC97295671C}" type="sibTrans" cxnId="{61C5F19B-AA92-4A5C-9B8E-94AE148CD69B}">
      <dgm:prSet/>
      <dgm:spPr/>
      <dgm:t>
        <a:bodyPr/>
        <a:lstStyle/>
        <a:p>
          <a:endParaRPr lang="en-US" sz="2400"/>
        </a:p>
      </dgm:t>
    </dgm:pt>
    <dgm:pt modelId="{3409217B-C759-4439-99B0-E970F9D33CC4}" type="pres">
      <dgm:prSet presAssocID="{C9A39BD8-9A45-4F4B-AE35-D76B3BE6F3BE}" presName="diagram" presStyleCnt="0">
        <dgm:presLayoutVars>
          <dgm:dir/>
          <dgm:animLvl val="lvl"/>
          <dgm:resizeHandles val="exact"/>
        </dgm:presLayoutVars>
      </dgm:prSet>
      <dgm:spPr/>
    </dgm:pt>
    <dgm:pt modelId="{AFF6F0B7-EC80-403A-A98A-0EB3120A178E}" type="pres">
      <dgm:prSet presAssocID="{0C11732D-3C0B-4344-A6CA-2071316EA929}" presName="compNode" presStyleCnt="0"/>
      <dgm:spPr/>
    </dgm:pt>
    <dgm:pt modelId="{F5D6A98B-E477-46F8-9D24-1F3DB8643317}" type="pres">
      <dgm:prSet presAssocID="{0C11732D-3C0B-4344-A6CA-2071316EA929}" presName="childRect" presStyleLbl="bgAcc1" presStyleIdx="0" presStyleCnt="2" custScaleX="103462" custScaleY="130679" custLinFactNeighborY="-369">
        <dgm:presLayoutVars>
          <dgm:bulletEnabled val="1"/>
        </dgm:presLayoutVars>
      </dgm:prSet>
      <dgm:spPr/>
    </dgm:pt>
    <dgm:pt modelId="{681523A9-3DAB-480A-A1DE-BC22C4289F14}" type="pres">
      <dgm:prSet presAssocID="{0C11732D-3C0B-4344-A6CA-2071316EA929}" presName="parentText" presStyleLbl="node1" presStyleIdx="0" presStyleCnt="0">
        <dgm:presLayoutVars>
          <dgm:chMax val="0"/>
          <dgm:bulletEnabled val="1"/>
        </dgm:presLayoutVars>
      </dgm:prSet>
      <dgm:spPr/>
    </dgm:pt>
    <dgm:pt modelId="{96FB17DE-776A-4419-BF9E-48860F2AB213}" type="pres">
      <dgm:prSet presAssocID="{0C11732D-3C0B-4344-A6CA-2071316EA929}" presName="parentRect" presStyleLbl="alignNode1" presStyleIdx="0" presStyleCnt="2" custScaleX="96731" custScaleY="103794" custLinFactNeighborX="34" custLinFactNeighborY="-48034"/>
      <dgm:spPr/>
    </dgm:pt>
    <dgm:pt modelId="{88E34B7A-F80D-4FF5-8AE1-632E4EDBAB94}" type="pres">
      <dgm:prSet presAssocID="{0C11732D-3C0B-4344-A6CA-2071316EA929}" presName="adorn" presStyleLbl="fgAccFollowNode1" presStyleIdx="0" presStyleCnt="2"/>
      <dgm:spPr/>
    </dgm:pt>
    <dgm:pt modelId="{CAEFA0CF-7A50-410D-99DE-51F34409D502}" type="pres">
      <dgm:prSet presAssocID="{A05F2732-AFA0-490D-835A-74A4F778A93C}" presName="sibTrans" presStyleLbl="sibTrans2D1" presStyleIdx="0" presStyleCnt="0"/>
      <dgm:spPr/>
    </dgm:pt>
    <dgm:pt modelId="{26CE26FE-563F-4EC2-9243-A2BE82B0F494}" type="pres">
      <dgm:prSet presAssocID="{5531CA8E-BBE8-4F17-B20F-9443F078AF42}" presName="compNode" presStyleCnt="0"/>
      <dgm:spPr/>
    </dgm:pt>
    <dgm:pt modelId="{2319ADAB-008A-4C37-877B-1434F961AB99}" type="pres">
      <dgm:prSet presAssocID="{5531CA8E-BBE8-4F17-B20F-9443F078AF42}" presName="childRect" presStyleLbl="bgAcc1" presStyleIdx="1" presStyleCnt="2">
        <dgm:presLayoutVars>
          <dgm:bulletEnabled val="1"/>
        </dgm:presLayoutVars>
      </dgm:prSet>
      <dgm:spPr/>
    </dgm:pt>
    <dgm:pt modelId="{932D0BD0-0113-4F67-BB45-97BF03248E49}" type="pres">
      <dgm:prSet presAssocID="{5531CA8E-BBE8-4F17-B20F-9443F078AF42}" presName="parentText" presStyleLbl="node1" presStyleIdx="0" presStyleCnt="0">
        <dgm:presLayoutVars>
          <dgm:chMax val="0"/>
          <dgm:bulletEnabled val="1"/>
        </dgm:presLayoutVars>
      </dgm:prSet>
      <dgm:spPr/>
    </dgm:pt>
    <dgm:pt modelId="{3399EF8E-DF6C-49C2-BB45-DCE37F94080E}" type="pres">
      <dgm:prSet presAssocID="{5531CA8E-BBE8-4F17-B20F-9443F078AF42}" presName="parentRect" presStyleLbl="alignNode1" presStyleIdx="1" presStyleCnt="2"/>
      <dgm:spPr/>
    </dgm:pt>
    <dgm:pt modelId="{2EA5BA27-DA1F-4158-8859-73884812AA1A}" type="pres">
      <dgm:prSet presAssocID="{5531CA8E-BBE8-4F17-B20F-9443F078AF42}" presName="adorn" presStyleLbl="fgAccFollowNode1" presStyleIdx="1" presStyleCnt="2"/>
      <dgm:spPr/>
    </dgm:pt>
  </dgm:ptLst>
  <dgm:cxnLst>
    <dgm:cxn modelId="{D1416E46-9699-46F4-BC89-9A885C2248F7}" type="presOf" srcId="{0C11732D-3C0B-4344-A6CA-2071316EA929}" destId="{681523A9-3DAB-480A-A1DE-BC22C4289F14}" srcOrd="0" destOrd="0" presId="urn:microsoft.com/office/officeart/2005/8/layout/bList2"/>
    <dgm:cxn modelId="{D42BC168-27EC-4DBF-9193-8CE2195BD35D}" type="presOf" srcId="{5531CA8E-BBE8-4F17-B20F-9443F078AF42}" destId="{932D0BD0-0113-4F67-BB45-97BF03248E49}" srcOrd="0" destOrd="0" presId="urn:microsoft.com/office/officeart/2005/8/layout/bList2"/>
    <dgm:cxn modelId="{5BAD984F-2A4C-4FE4-AD71-F75BB434587C}" type="presOf" srcId="{0C11732D-3C0B-4344-A6CA-2071316EA929}" destId="{96FB17DE-776A-4419-BF9E-48860F2AB213}" srcOrd="1" destOrd="0" presId="urn:microsoft.com/office/officeart/2005/8/layout/bList2"/>
    <dgm:cxn modelId="{6F4BED5A-6E01-47B9-B434-0B99EA8E0338}" srcId="{C9A39BD8-9A45-4F4B-AE35-D76B3BE6F3BE}" destId="{0C11732D-3C0B-4344-A6CA-2071316EA929}" srcOrd="0" destOrd="0" parTransId="{2BA97490-21AE-4DB7-8DA9-95B16FC39157}" sibTransId="{A05F2732-AFA0-490D-835A-74A4F778A93C}"/>
    <dgm:cxn modelId="{61C5F19B-AA92-4A5C-9B8E-94AE148CD69B}" srcId="{5531CA8E-BBE8-4F17-B20F-9443F078AF42}" destId="{DCD05A80-8CAD-434B-A53B-248F0374F454}" srcOrd="0" destOrd="0" parTransId="{12682FB5-A1B2-4BE2-B98A-3E4B0878FC99}" sibTransId="{A2A09CDA-15D8-4265-B56E-ABC97295671C}"/>
    <dgm:cxn modelId="{A35548AB-4558-49F0-8FBA-916FF670CB0D}" type="presOf" srcId="{A05F2732-AFA0-490D-835A-74A4F778A93C}" destId="{CAEFA0CF-7A50-410D-99DE-51F34409D502}" srcOrd="0" destOrd="0" presId="urn:microsoft.com/office/officeart/2005/8/layout/bList2"/>
    <dgm:cxn modelId="{A85895B6-A213-4426-96B4-000063D64CB7}" srcId="{C9A39BD8-9A45-4F4B-AE35-D76B3BE6F3BE}" destId="{5531CA8E-BBE8-4F17-B20F-9443F078AF42}" srcOrd="1" destOrd="0" parTransId="{88479562-6049-4DC5-BACB-32439527706C}" sibTransId="{890DBB55-30E7-43CB-8EC5-689485C768A9}"/>
    <dgm:cxn modelId="{73964DC7-DEFD-479D-B37F-5FFD5A4D37A6}" type="presOf" srcId="{5531CA8E-BBE8-4F17-B20F-9443F078AF42}" destId="{3399EF8E-DF6C-49C2-BB45-DCE37F94080E}" srcOrd="1" destOrd="0" presId="urn:microsoft.com/office/officeart/2005/8/layout/bList2"/>
    <dgm:cxn modelId="{D8B903D6-AE04-43AD-AD52-D0593D1EDB3A}" type="presOf" srcId="{894F4D56-8E8F-400A-9416-B7DA804FB13B}" destId="{F5D6A98B-E477-46F8-9D24-1F3DB8643317}" srcOrd="0" destOrd="0" presId="urn:microsoft.com/office/officeart/2005/8/layout/bList2"/>
    <dgm:cxn modelId="{900F3FD8-3EAA-48A9-AD27-C0EC65486FAD}" srcId="{0C11732D-3C0B-4344-A6CA-2071316EA929}" destId="{894F4D56-8E8F-400A-9416-B7DA804FB13B}" srcOrd="0" destOrd="0" parTransId="{786D7BB9-2BFA-4EB6-9458-C86E7EB0E428}" sibTransId="{2F7FBFD7-F2E8-4051-9CFA-9D4A6D1FE061}"/>
    <dgm:cxn modelId="{A6264AE6-BD18-45FE-8C48-96608CD73C23}" type="presOf" srcId="{DCD05A80-8CAD-434B-A53B-248F0374F454}" destId="{2319ADAB-008A-4C37-877B-1434F961AB99}" srcOrd="0" destOrd="0" presId="urn:microsoft.com/office/officeart/2005/8/layout/bList2"/>
    <dgm:cxn modelId="{FEC4E1F5-C42A-4303-A759-19F71DCD18DD}" type="presOf" srcId="{C9A39BD8-9A45-4F4B-AE35-D76B3BE6F3BE}" destId="{3409217B-C759-4439-99B0-E970F9D33CC4}" srcOrd="0" destOrd="0" presId="urn:microsoft.com/office/officeart/2005/8/layout/bList2"/>
    <dgm:cxn modelId="{9072DCDA-13BB-41C4-AC30-A7EE53ABBAC9}" type="presParOf" srcId="{3409217B-C759-4439-99B0-E970F9D33CC4}" destId="{AFF6F0B7-EC80-403A-A98A-0EB3120A178E}" srcOrd="0" destOrd="0" presId="urn:microsoft.com/office/officeart/2005/8/layout/bList2"/>
    <dgm:cxn modelId="{05363C07-E98C-4318-9D82-99F1BFF2A5E3}" type="presParOf" srcId="{AFF6F0B7-EC80-403A-A98A-0EB3120A178E}" destId="{F5D6A98B-E477-46F8-9D24-1F3DB8643317}" srcOrd="0" destOrd="0" presId="urn:microsoft.com/office/officeart/2005/8/layout/bList2"/>
    <dgm:cxn modelId="{54C4F6DF-C836-46B1-9CD1-CD9272F4D5EF}" type="presParOf" srcId="{AFF6F0B7-EC80-403A-A98A-0EB3120A178E}" destId="{681523A9-3DAB-480A-A1DE-BC22C4289F14}" srcOrd="1" destOrd="0" presId="urn:microsoft.com/office/officeart/2005/8/layout/bList2"/>
    <dgm:cxn modelId="{02565FAF-6EAC-4934-B31B-DDD2EA26D3A9}" type="presParOf" srcId="{AFF6F0B7-EC80-403A-A98A-0EB3120A178E}" destId="{96FB17DE-776A-4419-BF9E-48860F2AB213}" srcOrd="2" destOrd="0" presId="urn:microsoft.com/office/officeart/2005/8/layout/bList2"/>
    <dgm:cxn modelId="{90FA5C05-1EAD-42A9-A684-D2510F6595FC}" type="presParOf" srcId="{AFF6F0B7-EC80-403A-A98A-0EB3120A178E}" destId="{88E34B7A-F80D-4FF5-8AE1-632E4EDBAB94}" srcOrd="3" destOrd="0" presId="urn:microsoft.com/office/officeart/2005/8/layout/bList2"/>
    <dgm:cxn modelId="{7E813118-9E46-44DD-AACC-321EA7F52014}" type="presParOf" srcId="{3409217B-C759-4439-99B0-E970F9D33CC4}" destId="{CAEFA0CF-7A50-410D-99DE-51F34409D502}" srcOrd="1" destOrd="0" presId="urn:microsoft.com/office/officeart/2005/8/layout/bList2"/>
    <dgm:cxn modelId="{E90438AB-5ACC-4D76-9E84-75E6466CFDFA}" type="presParOf" srcId="{3409217B-C759-4439-99B0-E970F9D33CC4}" destId="{26CE26FE-563F-4EC2-9243-A2BE82B0F494}" srcOrd="2" destOrd="0" presId="urn:microsoft.com/office/officeart/2005/8/layout/bList2"/>
    <dgm:cxn modelId="{86D3E4CA-5561-4892-A483-1B798E6AD366}" type="presParOf" srcId="{26CE26FE-563F-4EC2-9243-A2BE82B0F494}" destId="{2319ADAB-008A-4C37-877B-1434F961AB99}" srcOrd="0" destOrd="0" presId="urn:microsoft.com/office/officeart/2005/8/layout/bList2"/>
    <dgm:cxn modelId="{5E0A8F8D-E32A-44F5-9B04-4788B9EC7B68}" type="presParOf" srcId="{26CE26FE-563F-4EC2-9243-A2BE82B0F494}" destId="{932D0BD0-0113-4F67-BB45-97BF03248E49}" srcOrd="1" destOrd="0" presId="urn:microsoft.com/office/officeart/2005/8/layout/bList2"/>
    <dgm:cxn modelId="{2E92FACF-4C3D-4728-A535-B6D26163F52C}" type="presParOf" srcId="{26CE26FE-563F-4EC2-9243-A2BE82B0F494}" destId="{3399EF8E-DF6C-49C2-BB45-DCE37F94080E}" srcOrd="2" destOrd="0" presId="urn:microsoft.com/office/officeart/2005/8/layout/bList2"/>
    <dgm:cxn modelId="{F759D78C-DA98-4520-8481-41506CD1727A}" type="presParOf" srcId="{26CE26FE-563F-4EC2-9243-A2BE82B0F494}" destId="{2EA5BA27-DA1F-4158-8859-73884812AA1A}" srcOrd="3" destOrd="0" presId="urn:microsoft.com/office/officeart/2005/8/layout/b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A3A5240A-B9B0-4A02-A823-9A7C202B3697}" type="doc">
      <dgm:prSet loTypeId="urn:microsoft.com/office/officeart/2005/8/layout/radial2" loCatId="relationship" qsTypeId="urn:microsoft.com/office/officeart/2005/8/quickstyle/simple1" qsCatId="simple" csTypeId="urn:microsoft.com/office/officeart/2005/8/colors/accent1_2" csCatId="accent1" phldr="1"/>
      <dgm:spPr/>
      <dgm:t>
        <a:bodyPr/>
        <a:lstStyle/>
        <a:p>
          <a:endParaRPr lang="en-US"/>
        </a:p>
      </dgm:t>
    </dgm:pt>
    <dgm:pt modelId="{E3FA7918-0BDB-4F63-A8F9-9334C1DF0037}">
      <dgm:prSet/>
      <dgm:spPr/>
      <dgm:t>
        <a:bodyPr/>
        <a:lstStyle/>
        <a:p>
          <a:pPr rtl="0"/>
          <a:r>
            <a:rPr lang="en-US" dirty="0"/>
            <a:t>Regarding houses at Beit </a:t>
          </a:r>
          <a:r>
            <a:rPr lang="en-US" dirty="0" err="1"/>
            <a:t>chabeb</a:t>
          </a:r>
          <a:r>
            <a:rPr lang="en-US" dirty="0"/>
            <a:t>,  traditionally, they had been large, hall-like spaces and all of the roofs are covered with tiles.</a:t>
          </a:r>
        </a:p>
      </dgm:t>
    </dgm:pt>
    <dgm:pt modelId="{698B2BAE-E5E5-4F45-BD7D-CC767FA91B8F}" type="parTrans" cxnId="{4EA46A26-8F04-4C5E-A4AA-53947DF88D72}">
      <dgm:prSet/>
      <dgm:spPr/>
      <dgm:t>
        <a:bodyPr/>
        <a:lstStyle/>
        <a:p>
          <a:endParaRPr lang="en-US"/>
        </a:p>
      </dgm:t>
    </dgm:pt>
    <dgm:pt modelId="{A763165B-2430-4CD3-9E5E-3A903534B7E4}" type="sibTrans" cxnId="{4EA46A26-8F04-4C5E-A4AA-53947DF88D72}">
      <dgm:prSet/>
      <dgm:spPr/>
      <dgm:t>
        <a:bodyPr/>
        <a:lstStyle/>
        <a:p>
          <a:endParaRPr lang="en-US"/>
        </a:p>
      </dgm:t>
    </dgm:pt>
    <dgm:pt modelId="{D10F72CF-9EA1-4DB1-9CC8-08E917AB859A}" type="pres">
      <dgm:prSet presAssocID="{A3A5240A-B9B0-4A02-A823-9A7C202B3697}" presName="composite" presStyleCnt="0">
        <dgm:presLayoutVars>
          <dgm:chMax val="5"/>
          <dgm:dir/>
          <dgm:animLvl val="ctr"/>
          <dgm:resizeHandles val="exact"/>
        </dgm:presLayoutVars>
      </dgm:prSet>
      <dgm:spPr/>
    </dgm:pt>
    <dgm:pt modelId="{D6ED4BFF-0542-4796-90A1-25EE54A69D73}" type="pres">
      <dgm:prSet presAssocID="{A3A5240A-B9B0-4A02-A823-9A7C202B3697}" presName="cycle" presStyleCnt="0"/>
      <dgm:spPr/>
    </dgm:pt>
    <dgm:pt modelId="{6149D4B5-812C-4F57-96FC-9FB52B7F44D1}" type="pres">
      <dgm:prSet presAssocID="{A3A5240A-B9B0-4A02-A823-9A7C202B3697}" presName="centerShape" presStyleCnt="0"/>
      <dgm:spPr/>
    </dgm:pt>
    <dgm:pt modelId="{1B64522B-7415-4DF8-9D8B-4361ACA0E03B}" type="pres">
      <dgm:prSet presAssocID="{A3A5240A-B9B0-4A02-A823-9A7C202B3697}" presName="connSite" presStyleLbl="node1" presStyleIdx="0" presStyleCnt="2"/>
      <dgm:spPr/>
    </dgm:pt>
    <dgm:pt modelId="{9542B80C-1175-404E-962C-90F401684D3C}" type="pres">
      <dgm:prSet presAssocID="{A3A5240A-B9B0-4A02-A823-9A7C202B3697}" presName="visible" presStyleLbl="node1" presStyleIdx="0" presStyleCnt="2" custLinFactNeighborX="4258"/>
      <dgm:spPr/>
    </dgm:pt>
    <dgm:pt modelId="{C1AA4718-BE66-4F63-8A13-61E3943CAF45}" type="pres">
      <dgm:prSet presAssocID="{698B2BAE-E5E5-4F45-BD7D-CC767FA91B8F}" presName="Name25" presStyleLbl="parChTrans1D1" presStyleIdx="0" presStyleCnt="1"/>
      <dgm:spPr/>
    </dgm:pt>
    <dgm:pt modelId="{707A56E2-5EB1-467F-835A-5616B47E425D}" type="pres">
      <dgm:prSet presAssocID="{E3FA7918-0BDB-4F63-A8F9-9334C1DF0037}" presName="node" presStyleCnt="0"/>
      <dgm:spPr/>
    </dgm:pt>
    <dgm:pt modelId="{3DC0E061-D255-4535-8B74-9C323717575F}" type="pres">
      <dgm:prSet presAssocID="{E3FA7918-0BDB-4F63-A8F9-9334C1DF0037}" presName="parentNode" presStyleLbl="node1" presStyleIdx="1" presStyleCnt="2" custScaleX="122832" custScaleY="141360" custLinFactNeighborX="43816" custLinFactNeighborY="-3586">
        <dgm:presLayoutVars>
          <dgm:chMax val="1"/>
          <dgm:bulletEnabled val="1"/>
        </dgm:presLayoutVars>
      </dgm:prSet>
      <dgm:spPr/>
    </dgm:pt>
    <dgm:pt modelId="{34DD1066-4FF5-456A-86B0-92866D993699}" type="pres">
      <dgm:prSet presAssocID="{E3FA7918-0BDB-4F63-A8F9-9334C1DF0037}" presName="childNode" presStyleLbl="revTx" presStyleIdx="0" presStyleCnt="0">
        <dgm:presLayoutVars>
          <dgm:bulletEnabled val="1"/>
        </dgm:presLayoutVars>
      </dgm:prSet>
      <dgm:spPr/>
    </dgm:pt>
  </dgm:ptLst>
  <dgm:cxnLst>
    <dgm:cxn modelId="{D5C66E02-0DCF-4A57-A22A-B711146E5B6E}" type="presOf" srcId="{A3A5240A-B9B0-4A02-A823-9A7C202B3697}" destId="{D10F72CF-9EA1-4DB1-9CC8-08E917AB859A}" srcOrd="0" destOrd="0" presId="urn:microsoft.com/office/officeart/2005/8/layout/radial2"/>
    <dgm:cxn modelId="{550F8008-F196-4A7A-A71D-4D532B622EE5}" type="presOf" srcId="{698B2BAE-E5E5-4F45-BD7D-CC767FA91B8F}" destId="{C1AA4718-BE66-4F63-8A13-61E3943CAF45}" srcOrd="0" destOrd="0" presId="urn:microsoft.com/office/officeart/2005/8/layout/radial2"/>
    <dgm:cxn modelId="{4EA46A26-8F04-4C5E-A4AA-53947DF88D72}" srcId="{A3A5240A-B9B0-4A02-A823-9A7C202B3697}" destId="{E3FA7918-0BDB-4F63-A8F9-9334C1DF0037}" srcOrd="0" destOrd="0" parTransId="{698B2BAE-E5E5-4F45-BD7D-CC767FA91B8F}" sibTransId="{A763165B-2430-4CD3-9E5E-3A903534B7E4}"/>
    <dgm:cxn modelId="{CA7354D0-9ACB-4EAE-9E69-D30AFDDBC3F2}" type="presOf" srcId="{E3FA7918-0BDB-4F63-A8F9-9334C1DF0037}" destId="{3DC0E061-D255-4535-8B74-9C323717575F}" srcOrd="0" destOrd="0" presId="urn:microsoft.com/office/officeart/2005/8/layout/radial2"/>
    <dgm:cxn modelId="{956159D9-B53D-4A0E-8ECF-576D45BA5D8D}" type="presParOf" srcId="{D10F72CF-9EA1-4DB1-9CC8-08E917AB859A}" destId="{D6ED4BFF-0542-4796-90A1-25EE54A69D73}" srcOrd="0" destOrd="0" presId="urn:microsoft.com/office/officeart/2005/8/layout/radial2"/>
    <dgm:cxn modelId="{34195066-9184-443C-B356-30EEC8739AB8}" type="presParOf" srcId="{D6ED4BFF-0542-4796-90A1-25EE54A69D73}" destId="{6149D4B5-812C-4F57-96FC-9FB52B7F44D1}" srcOrd="0" destOrd="0" presId="urn:microsoft.com/office/officeart/2005/8/layout/radial2"/>
    <dgm:cxn modelId="{5B5DACD1-4A0F-40C7-A677-69F525D44F5C}" type="presParOf" srcId="{6149D4B5-812C-4F57-96FC-9FB52B7F44D1}" destId="{1B64522B-7415-4DF8-9D8B-4361ACA0E03B}" srcOrd="0" destOrd="0" presId="urn:microsoft.com/office/officeart/2005/8/layout/radial2"/>
    <dgm:cxn modelId="{79F143CB-8386-4827-B8DC-23A414989291}" type="presParOf" srcId="{6149D4B5-812C-4F57-96FC-9FB52B7F44D1}" destId="{9542B80C-1175-404E-962C-90F401684D3C}" srcOrd="1" destOrd="0" presId="urn:microsoft.com/office/officeart/2005/8/layout/radial2"/>
    <dgm:cxn modelId="{AB7C98A4-AB35-4450-8448-7EE187BC7A38}" type="presParOf" srcId="{D6ED4BFF-0542-4796-90A1-25EE54A69D73}" destId="{C1AA4718-BE66-4F63-8A13-61E3943CAF45}" srcOrd="1" destOrd="0" presId="urn:microsoft.com/office/officeart/2005/8/layout/radial2"/>
    <dgm:cxn modelId="{9FC73FCA-9E02-4BA7-A119-E1D6BBFBDBE0}" type="presParOf" srcId="{D6ED4BFF-0542-4796-90A1-25EE54A69D73}" destId="{707A56E2-5EB1-467F-835A-5616B47E425D}" srcOrd="2" destOrd="0" presId="urn:microsoft.com/office/officeart/2005/8/layout/radial2"/>
    <dgm:cxn modelId="{0C8EBB3D-053C-4E79-A902-5E5F13CFA022}" type="presParOf" srcId="{707A56E2-5EB1-467F-835A-5616B47E425D}" destId="{3DC0E061-D255-4535-8B74-9C323717575F}" srcOrd="0" destOrd="0" presId="urn:microsoft.com/office/officeart/2005/8/layout/radial2"/>
    <dgm:cxn modelId="{EDA5D521-A9EE-45B9-B88B-54984F2B5132}" type="presParOf" srcId="{707A56E2-5EB1-467F-835A-5616B47E425D}" destId="{34DD1066-4FF5-456A-86B0-92866D993699}" srcOrd="1" destOrd="0" presId="urn:microsoft.com/office/officeart/2005/8/layout/radial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0588F337-C5CE-49D0-B9E1-9516AF5E4153}" type="doc">
      <dgm:prSet loTypeId="urn:microsoft.com/office/officeart/2005/8/layout/hList7" loCatId="relationship" qsTypeId="urn:microsoft.com/office/officeart/2005/8/quickstyle/simple1" qsCatId="simple" csTypeId="urn:microsoft.com/office/officeart/2005/8/colors/accent1_2" csCatId="accent1" phldr="1"/>
      <dgm:spPr/>
    </dgm:pt>
    <dgm:pt modelId="{F1C11AA4-8BAC-4963-8ED6-55EEDB80C2A3}">
      <dgm:prSet phldrT="[Text]"/>
      <dgm:spPr/>
      <dgm:t>
        <a:bodyPr/>
        <a:lstStyle/>
        <a:p>
          <a:r>
            <a:rPr lang="en-US" dirty="0"/>
            <a:t>Mountain gazelle </a:t>
          </a:r>
        </a:p>
      </dgm:t>
    </dgm:pt>
    <dgm:pt modelId="{5D90DCED-FB25-4894-9DCE-FED4E054D4AE}" type="parTrans" cxnId="{A30314C3-92C3-4493-A912-58360814367A}">
      <dgm:prSet/>
      <dgm:spPr/>
      <dgm:t>
        <a:bodyPr/>
        <a:lstStyle/>
        <a:p>
          <a:endParaRPr lang="en-US"/>
        </a:p>
      </dgm:t>
    </dgm:pt>
    <dgm:pt modelId="{36EAA058-7683-4D7D-903B-9D1CBB77D5FB}" type="sibTrans" cxnId="{A30314C3-92C3-4493-A912-58360814367A}">
      <dgm:prSet/>
      <dgm:spPr/>
      <dgm:t>
        <a:bodyPr/>
        <a:lstStyle/>
        <a:p>
          <a:endParaRPr lang="en-US"/>
        </a:p>
      </dgm:t>
    </dgm:pt>
    <dgm:pt modelId="{E200A560-A6F0-4CF3-95DB-FDF9063D8AEA}">
      <dgm:prSet phldrT="[Text]" custT="1"/>
      <dgm:spPr/>
      <dgm:t>
        <a:bodyPr/>
        <a:lstStyle/>
        <a:p>
          <a:pPr algn="l"/>
          <a:r>
            <a:rPr lang="en-US" sz="2400" dirty="0"/>
            <a:t>Also, </a:t>
          </a:r>
          <a:r>
            <a:rPr lang="en-US" sz="2400" dirty="0" err="1"/>
            <a:t>bubalus</a:t>
          </a:r>
          <a:r>
            <a:rPr lang="en-US" sz="2400" dirty="0"/>
            <a:t> were brought to the wetland in order to preserve vegetation. Those </a:t>
          </a:r>
          <a:r>
            <a:rPr lang="en-US" sz="2400" dirty="0" err="1"/>
            <a:t>bovians</a:t>
          </a:r>
          <a:r>
            <a:rPr lang="en-US" sz="2400" dirty="0"/>
            <a:t> eat harmful herbs</a:t>
          </a:r>
          <a:r>
            <a:rPr lang="en-US" sz="2800" dirty="0"/>
            <a:t>.</a:t>
          </a:r>
        </a:p>
      </dgm:t>
    </dgm:pt>
    <dgm:pt modelId="{CBD4D1E5-5EE8-4F2E-A9B5-A0812E73C184}" type="parTrans" cxnId="{8328A741-FBFA-4002-9578-B717205068A2}">
      <dgm:prSet/>
      <dgm:spPr/>
      <dgm:t>
        <a:bodyPr/>
        <a:lstStyle/>
        <a:p>
          <a:endParaRPr lang="en-US"/>
        </a:p>
      </dgm:t>
    </dgm:pt>
    <dgm:pt modelId="{E21F2D0B-35EE-44D7-9293-1DA32E264D30}" type="sibTrans" cxnId="{8328A741-FBFA-4002-9578-B717205068A2}">
      <dgm:prSet/>
      <dgm:spPr/>
      <dgm:t>
        <a:bodyPr/>
        <a:lstStyle/>
        <a:p>
          <a:endParaRPr lang="en-US"/>
        </a:p>
      </dgm:t>
    </dgm:pt>
    <dgm:pt modelId="{3A338194-186F-4487-A895-36F417C412D8}">
      <dgm:prSet phldrT="[Text]"/>
      <dgm:spPr/>
      <dgm:t>
        <a:bodyPr/>
        <a:lstStyle/>
        <a:p>
          <a:r>
            <a:rPr lang="en-US" dirty="0"/>
            <a:t>European  fallow deer…</a:t>
          </a:r>
        </a:p>
      </dgm:t>
    </dgm:pt>
    <dgm:pt modelId="{B85C666B-EBAA-4111-A656-E25C9C99088D}" type="parTrans" cxnId="{4C4C6D45-C407-433C-8B42-DD0254CA3AF4}">
      <dgm:prSet/>
      <dgm:spPr/>
      <dgm:t>
        <a:bodyPr/>
        <a:lstStyle/>
        <a:p>
          <a:endParaRPr lang="en-US"/>
        </a:p>
      </dgm:t>
    </dgm:pt>
    <dgm:pt modelId="{A88317FF-B168-440C-AA60-A6DD1541C505}" type="sibTrans" cxnId="{4C4C6D45-C407-433C-8B42-DD0254CA3AF4}">
      <dgm:prSet/>
      <dgm:spPr/>
      <dgm:t>
        <a:bodyPr/>
        <a:lstStyle/>
        <a:p>
          <a:endParaRPr lang="en-US"/>
        </a:p>
      </dgm:t>
    </dgm:pt>
    <dgm:pt modelId="{3FD226C2-5BF7-4628-8618-2242E74CBF3A}" type="pres">
      <dgm:prSet presAssocID="{0588F337-C5CE-49D0-B9E1-9516AF5E4153}" presName="Name0" presStyleCnt="0">
        <dgm:presLayoutVars>
          <dgm:dir/>
          <dgm:resizeHandles val="exact"/>
        </dgm:presLayoutVars>
      </dgm:prSet>
      <dgm:spPr/>
    </dgm:pt>
    <dgm:pt modelId="{78764CD6-EE4D-4FD7-87AE-EE55630B1B9A}" type="pres">
      <dgm:prSet presAssocID="{0588F337-C5CE-49D0-B9E1-9516AF5E4153}" presName="fgShape" presStyleLbl="fgShp" presStyleIdx="0" presStyleCnt="1" custLinFactNeighborX="678" custLinFactNeighborY="52250"/>
      <dgm:spPr/>
    </dgm:pt>
    <dgm:pt modelId="{12763F58-B967-4F83-B989-DE5AA59D7EF1}" type="pres">
      <dgm:prSet presAssocID="{0588F337-C5CE-49D0-B9E1-9516AF5E4153}" presName="linComp" presStyleCnt="0"/>
      <dgm:spPr/>
    </dgm:pt>
    <dgm:pt modelId="{AC88B69B-77B4-41DE-A4E2-B635A7521D98}" type="pres">
      <dgm:prSet presAssocID="{F1C11AA4-8BAC-4963-8ED6-55EEDB80C2A3}" presName="compNode" presStyleCnt="0"/>
      <dgm:spPr/>
    </dgm:pt>
    <dgm:pt modelId="{96B831D2-E5E6-4BD3-A7E6-EAB8B552D6B7}" type="pres">
      <dgm:prSet presAssocID="{F1C11AA4-8BAC-4963-8ED6-55EEDB80C2A3}" presName="bkgdShape" presStyleLbl="node1" presStyleIdx="0" presStyleCnt="3"/>
      <dgm:spPr/>
    </dgm:pt>
    <dgm:pt modelId="{739E4F48-B2EC-4FD0-B4CA-523AF28204F4}" type="pres">
      <dgm:prSet presAssocID="{F1C11AA4-8BAC-4963-8ED6-55EEDB80C2A3}" presName="nodeTx" presStyleLbl="node1" presStyleIdx="0" presStyleCnt="3">
        <dgm:presLayoutVars>
          <dgm:bulletEnabled val="1"/>
        </dgm:presLayoutVars>
      </dgm:prSet>
      <dgm:spPr/>
    </dgm:pt>
    <dgm:pt modelId="{BFA64C81-6FC2-435F-8E2A-E84C0B569027}" type="pres">
      <dgm:prSet presAssocID="{F1C11AA4-8BAC-4963-8ED6-55EEDB80C2A3}" presName="invisiNode" presStyleLbl="node1" presStyleIdx="0" presStyleCnt="3"/>
      <dgm:spPr/>
    </dgm:pt>
    <dgm:pt modelId="{0FAFA029-973E-4C50-A91F-97FB9FFCC625}" type="pres">
      <dgm:prSet presAssocID="{F1C11AA4-8BAC-4963-8ED6-55EEDB80C2A3}" presName="imagNode" presStyleLbl="fgImgPlace1" presStyleIdx="0" presStyleCnt="3"/>
      <dgm:spPr/>
    </dgm:pt>
    <dgm:pt modelId="{9EFE1AC9-880E-4CC7-A1E6-062C6AFF4DFB}" type="pres">
      <dgm:prSet presAssocID="{36EAA058-7683-4D7D-903B-9D1CBB77D5FB}" presName="sibTrans" presStyleLbl="sibTrans2D1" presStyleIdx="0" presStyleCnt="0"/>
      <dgm:spPr/>
    </dgm:pt>
    <dgm:pt modelId="{F829C93C-F593-43CC-8EFB-2CE910314629}" type="pres">
      <dgm:prSet presAssocID="{E200A560-A6F0-4CF3-95DB-FDF9063D8AEA}" presName="compNode" presStyleCnt="0"/>
      <dgm:spPr/>
    </dgm:pt>
    <dgm:pt modelId="{1394C92D-1208-4CAD-BD34-667C3B972264}" type="pres">
      <dgm:prSet presAssocID="{E200A560-A6F0-4CF3-95DB-FDF9063D8AEA}" presName="bkgdShape" presStyleLbl="node1" presStyleIdx="1" presStyleCnt="3"/>
      <dgm:spPr/>
    </dgm:pt>
    <dgm:pt modelId="{3C6D91EB-1BEC-4572-A3FF-43BCFDA4B48B}" type="pres">
      <dgm:prSet presAssocID="{E200A560-A6F0-4CF3-95DB-FDF9063D8AEA}" presName="nodeTx" presStyleLbl="node1" presStyleIdx="1" presStyleCnt="3">
        <dgm:presLayoutVars>
          <dgm:bulletEnabled val="1"/>
        </dgm:presLayoutVars>
      </dgm:prSet>
      <dgm:spPr/>
    </dgm:pt>
    <dgm:pt modelId="{C48716CC-F2FA-4F25-B751-434A97F03452}" type="pres">
      <dgm:prSet presAssocID="{E200A560-A6F0-4CF3-95DB-FDF9063D8AEA}" presName="invisiNode" presStyleLbl="node1" presStyleIdx="1" presStyleCnt="3"/>
      <dgm:spPr/>
    </dgm:pt>
    <dgm:pt modelId="{9244EBF9-211A-4594-9B7D-22861A03499F}" type="pres">
      <dgm:prSet presAssocID="{E200A560-A6F0-4CF3-95DB-FDF9063D8AEA}" presName="imagNode" presStyleLbl="fgImgPlace1" presStyleIdx="1" presStyleCnt="3" custLinFactNeighborX="-98" custLinFactNeighborY="-15691"/>
      <dgm:spPr/>
    </dgm:pt>
    <dgm:pt modelId="{BA7708F2-035E-451D-9DC5-332E8B8FA97A}" type="pres">
      <dgm:prSet presAssocID="{E21F2D0B-35EE-44D7-9293-1DA32E264D30}" presName="sibTrans" presStyleLbl="sibTrans2D1" presStyleIdx="0" presStyleCnt="0"/>
      <dgm:spPr/>
    </dgm:pt>
    <dgm:pt modelId="{FEDDB0D0-241F-4542-B5FD-B2FF59BDADFB}" type="pres">
      <dgm:prSet presAssocID="{3A338194-186F-4487-A895-36F417C412D8}" presName="compNode" presStyleCnt="0"/>
      <dgm:spPr/>
    </dgm:pt>
    <dgm:pt modelId="{59172AA4-3E14-42F3-B133-6E94B0CEDF4C}" type="pres">
      <dgm:prSet presAssocID="{3A338194-186F-4487-A895-36F417C412D8}" presName="bkgdShape" presStyleLbl="node1" presStyleIdx="2" presStyleCnt="3"/>
      <dgm:spPr/>
    </dgm:pt>
    <dgm:pt modelId="{8FFEFAF4-619C-48AC-9072-23B1FF714FAF}" type="pres">
      <dgm:prSet presAssocID="{3A338194-186F-4487-A895-36F417C412D8}" presName="nodeTx" presStyleLbl="node1" presStyleIdx="2" presStyleCnt="3">
        <dgm:presLayoutVars>
          <dgm:bulletEnabled val="1"/>
        </dgm:presLayoutVars>
      </dgm:prSet>
      <dgm:spPr/>
    </dgm:pt>
    <dgm:pt modelId="{4649C34E-D2A7-4798-8571-1DD3893BD1A2}" type="pres">
      <dgm:prSet presAssocID="{3A338194-186F-4487-A895-36F417C412D8}" presName="invisiNode" presStyleLbl="node1" presStyleIdx="2" presStyleCnt="3"/>
      <dgm:spPr/>
    </dgm:pt>
    <dgm:pt modelId="{E900644B-6901-4C76-B1F3-41DC89A597C3}" type="pres">
      <dgm:prSet presAssocID="{3A338194-186F-4487-A895-36F417C412D8}" presName="imagNode" presStyleLbl="fgImgPlace1" presStyleIdx="2" presStyleCnt="3"/>
      <dgm:spPr/>
    </dgm:pt>
  </dgm:ptLst>
  <dgm:cxnLst>
    <dgm:cxn modelId="{3241AC16-A85A-42DC-97DB-9AB41AE032C5}" type="presOf" srcId="{F1C11AA4-8BAC-4963-8ED6-55EEDB80C2A3}" destId="{739E4F48-B2EC-4FD0-B4CA-523AF28204F4}" srcOrd="1" destOrd="0" presId="urn:microsoft.com/office/officeart/2005/8/layout/hList7"/>
    <dgm:cxn modelId="{D262561C-A113-470F-B87A-E53BFA97157B}" type="presOf" srcId="{3A338194-186F-4487-A895-36F417C412D8}" destId="{59172AA4-3E14-42F3-B133-6E94B0CEDF4C}" srcOrd="0" destOrd="0" presId="urn:microsoft.com/office/officeart/2005/8/layout/hList7"/>
    <dgm:cxn modelId="{1B4BBF27-A028-4CE7-BA74-8C4AE2FD3232}" type="presOf" srcId="{E21F2D0B-35EE-44D7-9293-1DA32E264D30}" destId="{BA7708F2-035E-451D-9DC5-332E8B8FA97A}" srcOrd="0" destOrd="0" presId="urn:microsoft.com/office/officeart/2005/8/layout/hList7"/>
    <dgm:cxn modelId="{8328A741-FBFA-4002-9578-B717205068A2}" srcId="{0588F337-C5CE-49D0-B9E1-9516AF5E4153}" destId="{E200A560-A6F0-4CF3-95DB-FDF9063D8AEA}" srcOrd="1" destOrd="0" parTransId="{CBD4D1E5-5EE8-4F2E-A9B5-A0812E73C184}" sibTransId="{E21F2D0B-35EE-44D7-9293-1DA32E264D30}"/>
    <dgm:cxn modelId="{4C4C6D45-C407-433C-8B42-DD0254CA3AF4}" srcId="{0588F337-C5CE-49D0-B9E1-9516AF5E4153}" destId="{3A338194-186F-4487-A895-36F417C412D8}" srcOrd="2" destOrd="0" parTransId="{B85C666B-EBAA-4111-A656-E25C9C99088D}" sibTransId="{A88317FF-B168-440C-AA60-A6DD1541C505}"/>
    <dgm:cxn modelId="{CEB6496D-74C4-498F-937C-117096125D64}" type="presOf" srcId="{36EAA058-7683-4D7D-903B-9D1CBB77D5FB}" destId="{9EFE1AC9-880E-4CC7-A1E6-062C6AFF4DFB}" srcOrd="0" destOrd="0" presId="urn:microsoft.com/office/officeart/2005/8/layout/hList7"/>
    <dgm:cxn modelId="{D832427D-0DB5-4746-BBED-FDE382D593DE}" type="presOf" srcId="{F1C11AA4-8BAC-4963-8ED6-55EEDB80C2A3}" destId="{96B831D2-E5E6-4BD3-A7E6-EAB8B552D6B7}" srcOrd="0" destOrd="0" presId="urn:microsoft.com/office/officeart/2005/8/layout/hList7"/>
    <dgm:cxn modelId="{3050C684-088D-4CBF-85B9-6C6B52B655EB}" type="presOf" srcId="{3A338194-186F-4487-A895-36F417C412D8}" destId="{8FFEFAF4-619C-48AC-9072-23B1FF714FAF}" srcOrd="1" destOrd="0" presId="urn:microsoft.com/office/officeart/2005/8/layout/hList7"/>
    <dgm:cxn modelId="{CC129C89-52D9-42CE-8ADE-B30ED814BB5A}" type="presOf" srcId="{E200A560-A6F0-4CF3-95DB-FDF9063D8AEA}" destId="{3C6D91EB-1BEC-4572-A3FF-43BCFDA4B48B}" srcOrd="1" destOrd="0" presId="urn:microsoft.com/office/officeart/2005/8/layout/hList7"/>
    <dgm:cxn modelId="{A30314C3-92C3-4493-A912-58360814367A}" srcId="{0588F337-C5CE-49D0-B9E1-9516AF5E4153}" destId="{F1C11AA4-8BAC-4963-8ED6-55EEDB80C2A3}" srcOrd="0" destOrd="0" parTransId="{5D90DCED-FB25-4894-9DCE-FED4E054D4AE}" sibTransId="{36EAA058-7683-4D7D-903B-9D1CBB77D5FB}"/>
    <dgm:cxn modelId="{332809CB-1EFA-44CB-8DF3-8D49C82008D1}" type="presOf" srcId="{E200A560-A6F0-4CF3-95DB-FDF9063D8AEA}" destId="{1394C92D-1208-4CAD-BD34-667C3B972264}" srcOrd="0" destOrd="0" presId="urn:microsoft.com/office/officeart/2005/8/layout/hList7"/>
    <dgm:cxn modelId="{256283E6-679F-434A-A47B-77B909D98EA4}" type="presOf" srcId="{0588F337-C5CE-49D0-B9E1-9516AF5E4153}" destId="{3FD226C2-5BF7-4628-8618-2242E74CBF3A}" srcOrd="0" destOrd="0" presId="urn:microsoft.com/office/officeart/2005/8/layout/hList7"/>
    <dgm:cxn modelId="{71D79523-7216-4717-90F3-0A7A4E229B7C}" type="presParOf" srcId="{3FD226C2-5BF7-4628-8618-2242E74CBF3A}" destId="{78764CD6-EE4D-4FD7-87AE-EE55630B1B9A}" srcOrd="0" destOrd="0" presId="urn:microsoft.com/office/officeart/2005/8/layout/hList7"/>
    <dgm:cxn modelId="{C5E2B778-AA22-4EA0-A91A-7766B50307DC}" type="presParOf" srcId="{3FD226C2-5BF7-4628-8618-2242E74CBF3A}" destId="{12763F58-B967-4F83-B989-DE5AA59D7EF1}" srcOrd="1" destOrd="0" presId="urn:microsoft.com/office/officeart/2005/8/layout/hList7"/>
    <dgm:cxn modelId="{2E87D5AB-A21C-4897-8A93-C1EF7403CD9A}" type="presParOf" srcId="{12763F58-B967-4F83-B989-DE5AA59D7EF1}" destId="{AC88B69B-77B4-41DE-A4E2-B635A7521D98}" srcOrd="0" destOrd="0" presId="urn:microsoft.com/office/officeart/2005/8/layout/hList7"/>
    <dgm:cxn modelId="{B3805CB9-27BF-4166-9846-81615D3EFC50}" type="presParOf" srcId="{AC88B69B-77B4-41DE-A4E2-B635A7521D98}" destId="{96B831D2-E5E6-4BD3-A7E6-EAB8B552D6B7}" srcOrd="0" destOrd="0" presId="urn:microsoft.com/office/officeart/2005/8/layout/hList7"/>
    <dgm:cxn modelId="{8E55E886-71CA-4A12-A0A9-5CCBE11AC0B2}" type="presParOf" srcId="{AC88B69B-77B4-41DE-A4E2-B635A7521D98}" destId="{739E4F48-B2EC-4FD0-B4CA-523AF28204F4}" srcOrd="1" destOrd="0" presId="urn:microsoft.com/office/officeart/2005/8/layout/hList7"/>
    <dgm:cxn modelId="{1E5B0AA0-C3F0-4615-A608-D9375A5CEF5B}" type="presParOf" srcId="{AC88B69B-77B4-41DE-A4E2-B635A7521D98}" destId="{BFA64C81-6FC2-435F-8E2A-E84C0B569027}" srcOrd="2" destOrd="0" presId="urn:microsoft.com/office/officeart/2005/8/layout/hList7"/>
    <dgm:cxn modelId="{7AC851DF-58C1-44A3-B3A8-449E9D5BFFB5}" type="presParOf" srcId="{AC88B69B-77B4-41DE-A4E2-B635A7521D98}" destId="{0FAFA029-973E-4C50-A91F-97FB9FFCC625}" srcOrd="3" destOrd="0" presId="urn:microsoft.com/office/officeart/2005/8/layout/hList7"/>
    <dgm:cxn modelId="{6490D6B2-1CE9-4120-9629-40D138CE5C98}" type="presParOf" srcId="{12763F58-B967-4F83-B989-DE5AA59D7EF1}" destId="{9EFE1AC9-880E-4CC7-A1E6-062C6AFF4DFB}" srcOrd="1" destOrd="0" presId="urn:microsoft.com/office/officeart/2005/8/layout/hList7"/>
    <dgm:cxn modelId="{8613EA79-151B-4F27-8C9A-9E0DF44627F0}" type="presParOf" srcId="{12763F58-B967-4F83-B989-DE5AA59D7EF1}" destId="{F829C93C-F593-43CC-8EFB-2CE910314629}" srcOrd="2" destOrd="0" presId="urn:microsoft.com/office/officeart/2005/8/layout/hList7"/>
    <dgm:cxn modelId="{AA333E9E-FFF5-41D8-B371-2ACF197423DB}" type="presParOf" srcId="{F829C93C-F593-43CC-8EFB-2CE910314629}" destId="{1394C92D-1208-4CAD-BD34-667C3B972264}" srcOrd="0" destOrd="0" presId="urn:microsoft.com/office/officeart/2005/8/layout/hList7"/>
    <dgm:cxn modelId="{025643BE-52ED-44B5-AF20-EF575E97FD63}" type="presParOf" srcId="{F829C93C-F593-43CC-8EFB-2CE910314629}" destId="{3C6D91EB-1BEC-4572-A3FF-43BCFDA4B48B}" srcOrd="1" destOrd="0" presId="urn:microsoft.com/office/officeart/2005/8/layout/hList7"/>
    <dgm:cxn modelId="{AF921E1E-8FC7-4343-BFFE-B1B1EAB7281B}" type="presParOf" srcId="{F829C93C-F593-43CC-8EFB-2CE910314629}" destId="{C48716CC-F2FA-4F25-B751-434A97F03452}" srcOrd="2" destOrd="0" presId="urn:microsoft.com/office/officeart/2005/8/layout/hList7"/>
    <dgm:cxn modelId="{787D69AD-8CB0-41AC-972C-47B49A64AFA1}" type="presParOf" srcId="{F829C93C-F593-43CC-8EFB-2CE910314629}" destId="{9244EBF9-211A-4594-9B7D-22861A03499F}" srcOrd="3" destOrd="0" presId="urn:microsoft.com/office/officeart/2005/8/layout/hList7"/>
    <dgm:cxn modelId="{1FBEA076-CDB4-4ED4-A459-9FD270619A91}" type="presParOf" srcId="{12763F58-B967-4F83-B989-DE5AA59D7EF1}" destId="{BA7708F2-035E-451D-9DC5-332E8B8FA97A}" srcOrd="3" destOrd="0" presId="urn:microsoft.com/office/officeart/2005/8/layout/hList7"/>
    <dgm:cxn modelId="{E40BFE3D-B863-4696-A40D-81AED2C91888}" type="presParOf" srcId="{12763F58-B967-4F83-B989-DE5AA59D7EF1}" destId="{FEDDB0D0-241F-4542-B5FD-B2FF59BDADFB}" srcOrd="4" destOrd="0" presId="urn:microsoft.com/office/officeart/2005/8/layout/hList7"/>
    <dgm:cxn modelId="{9EFDD68E-6D7F-47DA-9DF3-D827F7FE7E44}" type="presParOf" srcId="{FEDDB0D0-241F-4542-B5FD-B2FF59BDADFB}" destId="{59172AA4-3E14-42F3-B133-6E94B0CEDF4C}" srcOrd="0" destOrd="0" presId="urn:microsoft.com/office/officeart/2005/8/layout/hList7"/>
    <dgm:cxn modelId="{F6C1DA40-AFE4-4730-B48C-320AA5524AE4}" type="presParOf" srcId="{FEDDB0D0-241F-4542-B5FD-B2FF59BDADFB}" destId="{8FFEFAF4-619C-48AC-9072-23B1FF714FAF}" srcOrd="1" destOrd="0" presId="urn:microsoft.com/office/officeart/2005/8/layout/hList7"/>
    <dgm:cxn modelId="{8D2CA359-53B4-4012-B02D-88958F40DB97}" type="presParOf" srcId="{FEDDB0D0-241F-4542-B5FD-B2FF59BDADFB}" destId="{4649C34E-D2A7-4798-8571-1DD3893BD1A2}" srcOrd="2" destOrd="0" presId="urn:microsoft.com/office/officeart/2005/8/layout/hList7"/>
    <dgm:cxn modelId="{EDEA3CFB-569E-4767-8264-E28ACAB201BE}" type="presParOf" srcId="{FEDDB0D0-241F-4542-B5FD-B2FF59BDADFB}" destId="{E900644B-6901-4C76-B1F3-41DC89A597C3}" srcOrd="3" destOrd="0" presId="urn:microsoft.com/office/officeart/2005/8/layout/hList7"/>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2D7264EA-1BF1-4EB1-B1E5-C5E21464B5D6}" type="doc">
      <dgm:prSet loTypeId="urn:microsoft.com/office/officeart/2005/8/layout/vList3" loCatId="list" qsTypeId="urn:microsoft.com/office/officeart/2005/8/quickstyle/simple1" qsCatId="simple" csTypeId="urn:microsoft.com/office/officeart/2005/8/colors/accent1_2" csCatId="accent1" phldr="1"/>
      <dgm:spPr/>
    </dgm:pt>
    <dgm:pt modelId="{3FA4DB87-4C69-499D-9A7E-E98ECB726E4B}">
      <dgm:prSet phldrT="[Text]" custT="1"/>
      <dgm:spPr/>
      <dgm:t>
        <a:bodyPr/>
        <a:lstStyle/>
        <a:p>
          <a:r>
            <a:rPr lang="en-US" sz="3200" dirty="0"/>
            <a:t>A lot of tourists visit </a:t>
          </a:r>
          <a:r>
            <a:rPr lang="en-US" sz="3200" dirty="0" err="1"/>
            <a:t>Ammiq</a:t>
          </a:r>
          <a:r>
            <a:rPr lang="en-US" sz="3200" dirty="0"/>
            <a:t> to hike and enjoy the amazing view.</a:t>
          </a:r>
        </a:p>
      </dgm:t>
    </dgm:pt>
    <dgm:pt modelId="{AE468C04-88D7-4279-9C95-6B14CE97810B}" type="parTrans" cxnId="{72296D1A-9909-433F-815D-F821A3A0B579}">
      <dgm:prSet/>
      <dgm:spPr/>
      <dgm:t>
        <a:bodyPr/>
        <a:lstStyle/>
        <a:p>
          <a:endParaRPr lang="en-US"/>
        </a:p>
      </dgm:t>
    </dgm:pt>
    <dgm:pt modelId="{B73BF316-8D24-454F-A534-BDFB443B1C2C}" type="sibTrans" cxnId="{72296D1A-9909-433F-815D-F821A3A0B579}">
      <dgm:prSet/>
      <dgm:spPr/>
      <dgm:t>
        <a:bodyPr/>
        <a:lstStyle/>
        <a:p>
          <a:endParaRPr lang="en-US"/>
        </a:p>
      </dgm:t>
    </dgm:pt>
    <dgm:pt modelId="{D140FDD9-ABAF-4A38-873C-CFA439D6008E}">
      <dgm:prSet phldrT="[Text]" custT="1"/>
      <dgm:spPr/>
      <dgm:t>
        <a:bodyPr/>
        <a:lstStyle/>
        <a:p>
          <a:r>
            <a:rPr lang="en-US" sz="3200" dirty="0"/>
            <a:t>Others visit </a:t>
          </a:r>
          <a:r>
            <a:rPr lang="en-US" sz="3200" dirty="0" err="1"/>
            <a:t>Ammiq</a:t>
          </a:r>
          <a:r>
            <a:rPr lang="en-US" sz="3200" dirty="0"/>
            <a:t> to enjoy birdwatching.</a:t>
          </a:r>
        </a:p>
      </dgm:t>
    </dgm:pt>
    <dgm:pt modelId="{41019E08-AD39-4B26-B6E1-4445A6A5F0FC}" type="parTrans" cxnId="{39AB2DC4-4C4D-4A0C-8798-1B2300884E82}">
      <dgm:prSet/>
      <dgm:spPr/>
      <dgm:t>
        <a:bodyPr/>
        <a:lstStyle/>
        <a:p>
          <a:endParaRPr lang="en-US"/>
        </a:p>
      </dgm:t>
    </dgm:pt>
    <dgm:pt modelId="{4B3E2683-9015-4014-8B12-06951FEB8609}" type="sibTrans" cxnId="{39AB2DC4-4C4D-4A0C-8798-1B2300884E82}">
      <dgm:prSet/>
      <dgm:spPr/>
      <dgm:t>
        <a:bodyPr/>
        <a:lstStyle/>
        <a:p>
          <a:endParaRPr lang="en-US"/>
        </a:p>
      </dgm:t>
    </dgm:pt>
    <dgm:pt modelId="{C222D1F4-8FD3-4272-A849-A4B7FE8DC79D}" type="pres">
      <dgm:prSet presAssocID="{2D7264EA-1BF1-4EB1-B1E5-C5E21464B5D6}" presName="linearFlow" presStyleCnt="0">
        <dgm:presLayoutVars>
          <dgm:dir/>
          <dgm:resizeHandles val="exact"/>
        </dgm:presLayoutVars>
      </dgm:prSet>
      <dgm:spPr/>
    </dgm:pt>
    <dgm:pt modelId="{E79A511B-8445-499E-B41B-E02EE3094EC8}" type="pres">
      <dgm:prSet presAssocID="{3FA4DB87-4C69-499D-9A7E-E98ECB726E4B}" presName="composite" presStyleCnt="0"/>
      <dgm:spPr/>
    </dgm:pt>
    <dgm:pt modelId="{BA8C18D1-A9CE-4C3B-A243-2447447CCBA7}" type="pres">
      <dgm:prSet presAssocID="{3FA4DB87-4C69-499D-9A7E-E98ECB726E4B}" presName="imgShp" presStyleLbl="fgImgPlace1" presStyleIdx="0" presStyleCnt="2"/>
      <dgm:spPr/>
    </dgm:pt>
    <dgm:pt modelId="{A5016742-A083-4781-8EE1-36FBC497D5F0}" type="pres">
      <dgm:prSet presAssocID="{3FA4DB87-4C69-499D-9A7E-E98ECB726E4B}" presName="txShp" presStyleLbl="node1" presStyleIdx="0" presStyleCnt="2">
        <dgm:presLayoutVars>
          <dgm:bulletEnabled val="1"/>
        </dgm:presLayoutVars>
      </dgm:prSet>
      <dgm:spPr/>
    </dgm:pt>
    <dgm:pt modelId="{71CD2093-16CF-4EDA-8339-89B1F3EDBD29}" type="pres">
      <dgm:prSet presAssocID="{B73BF316-8D24-454F-A534-BDFB443B1C2C}" presName="spacing" presStyleCnt="0"/>
      <dgm:spPr/>
    </dgm:pt>
    <dgm:pt modelId="{002F163A-5BF7-4E8B-8ADA-2CCFE4AB3B68}" type="pres">
      <dgm:prSet presAssocID="{D140FDD9-ABAF-4A38-873C-CFA439D6008E}" presName="composite" presStyleCnt="0"/>
      <dgm:spPr/>
    </dgm:pt>
    <dgm:pt modelId="{B07F1A85-912C-42C9-95A3-C880B0047B29}" type="pres">
      <dgm:prSet presAssocID="{D140FDD9-ABAF-4A38-873C-CFA439D6008E}" presName="imgShp" presStyleLbl="fgImgPlace1" presStyleIdx="1" presStyleCnt="2" custLinFactNeighborX="-1504" custLinFactNeighborY="-3597"/>
      <dgm:spPr/>
    </dgm:pt>
    <dgm:pt modelId="{C8A40BCC-8EA3-4614-865E-C575955140DB}" type="pres">
      <dgm:prSet presAssocID="{D140FDD9-ABAF-4A38-873C-CFA439D6008E}" presName="txShp" presStyleLbl="node1" presStyleIdx="1" presStyleCnt="2">
        <dgm:presLayoutVars>
          <dgm:bulletEnabled val="1"/>
        </dgm:presLayoutVars>
      </dgm:prSet>
      <dgm:spPr/>
    </dgm:pt>
  </dgm:ptLst>
  <dgm:cxnLst>
    <dgm:cxn modelId="{72296D1A-9909-433F-815D-F821A3A0B579}" srcId="{2D7264EA-1BF1-4EB1-B1E5-C5E21464B5D6}" destId="{3FA4DB87-4C69-499D-9A7E-E98ECB726E4B}" srcOrd="0" destOrd="0" parTransId="{AE468C04-88D7-4279-9C95-6B14CE97810B}" sibTransId="{B73BF316-8D24-454F-A534-BDFB443B1C2C}"/>
    <dgm:cxn modelId="{A2744129-A281-46A5-9BD5-869ABD0BD5B3}" type="presOf" srcId="{D140FDD9-ABAF-4A38-873C-CFA439D6008E}" destId="{C8A40BCC-8EA3-4614-865E-C575955140DB}" srcOrd="0" destOrd="0" presId="urn:microsoft.com/office/officeart/2005/8/layout/vList3"/>
    <dgm:cxn modelId="{87D2C584-D53B-4C36-8ED1-0F096BB02EB7}" type="presOf" srcId="{2D7264EA-1BF1-4EB1-B1E5-C5E21464B5D6}" destId="{C222D1F4-8FD3-4272-A849-A4B7FE8DC79D}" srcOrd="0" destOrd="0" presId="urn:microsoft.com/office/officeart/2005/8/layout/vList3"/>
    <dgm:cxn modelId="{BB90D9BE-268C-4482-A2B5-7CA39EF68FF8}" type="presOf" srcId="{3FA4DB87-4C69-499D-9A7E-E98ECB726E4B}" destId="{A5016742-A083-4781-8EE1-36FBC497D5F0}" srcOrd="0" destOrd="0" presId="urn:microsoft.com/office/officeart/2005/8/layout/vList3"/>
    <dgm:cxn modelId="{39AB2DC4-4C4D-4A0C-8798-1B2300884E82}" srcId="{2D7264EA-1BF1-4EB1-B1E5-C5E21464B5D6}" destId="{D140FDD9-ABAF-4A38-873C-CFA439D6008E}" srcOrd="1" destOrd="0" parTransId="{41019E08-AD39-4B26-B6E1-4445A6A5F0FC}" sibTransId="{4B3E2683-9015-4014-8B12-06951FEB8609}"/>
    <dgm:cxn modelId="{BD835B6B-994D-4DE1-AF01-BE2BC46405DC}" type="presParOf" srcId="{C222D1F4-8FD3-4272-A849-A4B7FE8DC79D}" destId="{E79A511B-8445-499E-B41B-E02EE3094EC8}" srcOrd="0" destOrd="0" presId="urn:microsoft.com/office/officeart/2005/8/layout/vList3"/>
    <dgm:cxn modelId="{4B0C2DD1-A0AA-49A1-A56B-7B68D3F66E22}" type="presParOf" srcId="{E79A511B-8445-499E-B41B-E02EE3094EC8}" destId="{BA8C18D1-A9CE-4C3B-A243-2447447CCBA7}" srcOrd="0" destOrd="0" presId="urn:microsoft.com/office/officeart/2005/8/layout/vList3"/>
    <dgm:cxn modelId="{1A49AB0B-6026-4182-B8B0-D121A4AB2B0B}" type="presParOf" srcId="{E79A511B-8445-499E-B41B-E02EE3094EC8}" destId="{A5016742-A083-4781-8EE1-36FBC497D5F0}" srcOrd="1" destOrd="0" presId="urn:microsoft.com/office/officeart/2005/8/layout/vList3"/>
    <dgm:cxn modelId="{55B36750-D455-45F7-A4EF-8B17AD4E95E6}" type="presParOf" srcId="{C222D1F4-8FD3-4272-A849-A4B7FE8DC79D}" destId="{71CD2093-16CF-4EDA-8339-89B1F3EDBD29}" srcOrd="1" destOrd="0" presId="urn:microsoft.com/office/officeart/2005/8/layout/vList3"/>
    <dgm:cxn modelId="{93871AEA-BE42-4103-8960-1DAD8CADEB15}" type="presParOf" srcId="{C222D1F4-8FD3-4272-A849-A4B7FE8DC79D}" destId="{002F163A-5BF7-4E8B-8ADA-2CCFE4AB3B68}" srcOrd="2" destOrd="0" presId="urn:microsoft.com/office/officeart/2005/8/layout/vList3"/>
    <dgm:cxn modelId="{1276E023-8E47-428E-85B2-904A08071BAA}" type="presParOf" srcId="{002F163A-5BF7-4E8B-8ADA-2CCFE4AB3B68}" destId="{B07F1A85-912C-42C9-95A3-C880B0047B29}" srcOrd="0" destOrd="0" presId="urn:microsoft.com/office/officeart/2005/8/layout/vList3"/>
    <dgm:cxn modelId="{0EF7753F-BE87-419A-BE36-FB0B09507BE4}" type="presParOf" srcId="{002F163A-5BF7-4E8B-8ADA-2CCFE4AB3B68}" destId="{C8A40BCC-8EA3-4614-865E-C575955140DB}"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6D3F586B-1CB8-467E-816A-929AF8A69770}" type="doc">
      <dgm:prSet loTypeId="urn:microsoft.com/office/officeart/2005/8/layout/bList2" loCatId="list" qsTypeId="urn:microsoft.com/office/officeart/2005/8/quickstyle/simple1" qsCatId="simple" csTypeId="urn:microsoft.com/office/officeart/2005/8/colors/accent1_2" csCatId="accent1" phldr="1"/>
      <dgm:spPr/>
    </dgm:pt>
    <dgm:pt modelId="{D8BF0DD7-8B05-46C1-B40D-DD867AA33D13}">
      <dgm:prSet phldrT="[Text]" custT="1"/>
      <dgm:spPr/>
      <dgm:t>
        <a:bodyPr/>
        <a:lstStyle/>
        <a:p>
          <a:r>
            <a:rPr lang="en-US" sz="2800" dirty="0"/>
            <a:t>Hope is being able to see that there is light despite all of the darkness. </a:t>
          </a:r>
        </a:p>
        <a:p>
          <a:r>
            <a:rPr lang="en-US" sz="2800" dirty="0"/>
            <a:t>Thank you for your attention!</a:t>
          </a:r>
        </a:p>
        <a:p>
          <a:endParaRPr lang="en-US" sz="2800" dirty="0"/>
        </a:p>
      </dgm:t>
    </dgm:pt>
    <dgm:pt modelId="{D052DF4F-DD62-450B-9D96-11E268247462}" type="parTrans" cxnId="{FF112F7F-B011-4DF2-B3C5-D50316253905}">
      <dgm:prSet/>
      <dgm:spPr/>
      <dgm:t>
        <a:bodyPr/>
        <a:lstStyle/>
        <a:p>
          <a:endParaRPr lang="en-US"/>
        </a:p>
      </dgm:t>
    </dgm:pt>
    <dgm:pt modelId="{0FD1533A-F687-49EB-A5DE-3003DAA173EF}" type="sibTrans" cxnId="{FF112F7F-B011-4DF2-B3C5-D50316253905}">
      <dgm:prSet/>
      <dgm:spPr/>
      <dgm:t>
        <a:bodyPr/>
        <a:lstStyle/>
        <a:p>
          <a:endParaRPr lang="en-US"/>
        </a:p>
      </dgm:t>
    </dgm:pt>
    <dgm:pt modelId="{04ABD4DD-E37B-494A-A41E-4BED19C54FF3}" type="pres">
      <dgm:prSet presAssocID="{6D3F586B-1CB8-467E-816A-929AF8A69770}" presName="diagram" presStyleCnt="0">
        <dgm:presLayoutVars>
          <dgm:dir/>
          <dgm:animLvl val="lvl"/>
          <dgm:resizeHandles val="exact"/>
        </dgm:presLayoutVars>
      </dgm:prSet>
      <dgm:spPr/>
    </dgm:pt>
    <dgm:pt modelId="{A4CB4C0D-7731-4BA5-BDA6-2A7B0CD0C052}" type="pres">
      <dgm:prSet presAssocID="{D8BF0DD7-8B05-46C1-B40D-DD867AA33D13}" presName="compNode" presStyleCnt="0"/>
      <dgm:spPr/>
    </dgm:pt>
    <dgm:pt modelId="{52AE1388-27EC-4C75-BF5C-EF95E9034C0F}" type="pres">
      <dgm:prSet presAssocID="{D8BF0DD7-8B05-46C1-B40D-DD867AA33D13}" presName="childRect" presStyleLbl="bgAcc1" presStyleIdx="0" presStyleCnt="1" custLinFactX="88687" custLinFactY="44892" custLinFactNeighborX="100000" custLinFactNeighborY="100000">
        <dgm:presLayoutVars>
          <dgm:bulletEnabled val="1"/>
        </dgm:presLayoutVars>
      </dgm:prSet>
      <dgm:spPr/>
    </dgm:pt>
    <dgm:pt modelId="{9C3658A8-1B22-430D-9A35-F615304837B5}" type="pres">
      <dgm:prSet presAssocID="{D8BF0DD7-8B05-46C1-B40D-DD867AA33D13}" presName="parentText" presStyleLbl="node1" presStyleIdx="0" presStyleCnt="0">
        <dgm:presLayoutVars>
          <dgm:chMax val="0"/>
          <dgm:bulletEnabled val="1"/>
        </dgm:presLayoutVars>
      </dgm:prSet>
      <dgm:spPr/>
    </dgm:pt>
    <dgm:pt modelId="{A76DA9C3-C302-4E0C-9897-D90EF6D272EE}" type="pres">
      <dgm:prSet presAssocID="{D8BF0DD7-8B05-46C1-B40D-DD867AA33D13}" presName="parentRect" presStyleLbl="alignNode1" presStyleIdx="0" presStyleCnt="1" custScaleX="273005" custScaleY="629647" custLinFactX="16033" custLinFactNeighborX="100000" custLinFactNeighborY="52281"/>
      <dgm:spPr/>
    </dgm:pt>
    <dgm:pt modelId="{14648830-B239-4367-8D34-7B6A487CDF07}" type="pres">
      <dgm:prSet presAssocID="{D8BF0DD7-8B05-46C1-B40D-DD867AA33D13}" presName="adorn" presStyleLbl="fgAccFollowNode1" presStyleIdx="0" presStyleCnt="1" custScaleX="532715" custScaleY="538984" custLinFactX="-200000" custLinFactNeighborX="-288578" custLinFactNeighborY="-10470"/>
      <dgm:spPr/>
    </dgm:pt>
  </dgm:ptLst>
  <dgm:cxnLst>
    <dgm:cxn modelId="{73F50E67-EB36-4444-86EF-75D3C985C486}" type="presOf" srcId="{D8BF0DD7-8B05-46C1-B40D-DD867AA33D13}" destId="{9C3658A8-1B22-430D-9A35-F615304837B5}" srcOrd="0" destOrd="0" presId="urn:microsoft.com/office/officeart/2005/8/layout/bList2"/>
    <dgm:cxn modelId="{FF112F7F-B011-4DF2-B3C5-D50316253905}" srcId="{6D3F586B-1CB8-467E-816A-929AF8A69770}" destId="{D8BF0DD7-8B05-46C1-B40D-DD867AA33D13}" srcOrd="0" destOrd="0" parTransId="{D052DF4F-DD62-450B-9D96-11E268247462}" sibTransId="{0FD1533A-F687-49EB-A5DE-3003DAA173EF}"/>
    <dgm:cxn modelId="{DA3FE8D6-54D4-468E-B128-80BB2B98B25B}" type="presOf" srcId="{D8BF0DD7-8B05-46C1-B40D-DD867AA33D13}" destId="{A76DA9C3-C302-4E0C-9897-D90EF6D272EE}" srcOrd="1" destOrd="0" presId="urn:microsoft.com/office/officeart/2005/8/layout/bList2"/>
    <dgm:cxn modelId="{284D98F4-0E4F-4341-90D9-69F76BA08988}" type="presOf" srcId="{6D3F586B-1CB8-467E-816A-929AF8A69770}" destId="{04ABD4DD-E37B-494A-A41E-4BED19C54FF3}" srcOrd="0" destOrd="0" presId="urn:microsoft.com/office/officeart/2005/8/layout/bList2"/>
    <dgm:cxn modelId="{5A8810D9-0B25-46B4-8A02-194A2084B677}" type="presParOf" srcId="{04ABD4DD-E37B-494A-A41E-4BED19C54FF3}" destId="{A4CB4C0D-7731-4BA5-BDA6-2A7B0CD0C052}" srcOrd="0" destOrd="0" presId="urn:microsoft.com/office/officeart/2005/8/layout/bList2"/>
    <dgm:cxn modelId="{4CC3E477-6D7C-473E-B5D2-BAE5CB412BE1}" type="presParOf" srcId="{A4CB4C0D-7731-4BA5-BDA6-2A7B0CD0C052}" destId="{52AE1388-27EC-4C75-BF5C-EF95E9034C0F}" srcOrd="0" destOrd="0" presId="urn:microsoft.com/office/officeart/2005/8/layout/bList2"/>
    <dgm:cxn modelId="{B02A409F-1694-40B0-BF71-E0E2DFD46054}" type="presParOf" srcId="{A4CB4C0D-7731-4BA5-BDA6-2A7B0CD0C052}" destId="{9C3658A8-1B22-430D-9A35-F615304837B5}" srcOrd="1" destOrd="0" presId="urn:microsoft.com/office/officeart/2005/8/layout/bList2"/>
    <dgm:cxn modelId="{661510BB-FE2E-4663-BA15-FB7A82AEFB48}" type="presParOf" srcId="{A4CB4C0D-7731-4BA5-BDA6-2A7B0CD0C052}" destId="{A76DA9C3-C302-4E0C-9897-D90EF6D272EE}" srcOrd="2" destOrd="0" presId="urn:microsoft.com/office/officeart/2005/8/layout/bList2"/>
    <dgm:cxn modelId="{362CC728-E78E-4DE8-A940-DB8E4D3055A4}" type="presParOf" srcId="{A4CB4C0D-7731-4BA5-BDA6-2A7B0CD0C052}" destId="{14648830-B239-4367-8D34-7B6A487CDF07}" srcOrd="3" destOrd="0" presId="urn:microsoft.com/office/officeart/2005/8/layout/b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79CF90-3932-493A-A82E-A3976A1ED1CF}">
      <dsp:nvSpPr>
        <dsp:cNvPr id="0" name=""/>
        <dsp:cNvSpPr/>
      </dsp:nvSpPr>
      <dsp:spPr>
        <a:xfrm>
          <a:off x="3335868" y="1284879"/>
          <a:ext cx="3200926" cy="3200926"/>
        </a:xfrm>
        <a:prstGeom prst="ellipse">
          <a:avLst/>
        </a:prstGeom>
        <a:solidFill>
          <a:schemeClr val="accent1">
            <a:alpha val="50000"/>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48260" tIns="48260" rIns="48260" bIns="48260" numCol="1" spcCol="1270" anchor="ctr" anchorCtr="0">
          <a:noAutofit/>
        </a:bodyPr>
        <a:lstStyle/>
        <a:p>
          <a:pPr marL="0" lvl="0" indent="0" algn="ctr" defTabSz="1689100">
            <a:lnSpc>
              <a:spcPct val="90000"/>
            </a:lnSpc>
            <a:spcBef>
              <a:spcPct val="0"/>
            </a:spcBef>
            <a:spcAft>
              <a:spcPct val="35000"/>
            </a:spcAft>
            <a:buNone/>
          </a:pPr>
          <a:r>
            <a:rPr lang="en-US" sz="3800" kern="1200" dirty="0"/>
            <a:t>conclusion</a:t>
          </a:r>
        </a:p>
      </dsp:txBody>
      <dsp:txXfrm>
        <a:off x="3804633" y="1753644"/>
        <a:ext cx="2263396" cy="2263396"/>
      </dsp:txXfrm>
    </dsp:sp>
    <dsp:sp modelId="{D6B683FB-D163-4DA3-B75F-28CE4E5AD967}">
      <dsp:nvSpPr>
        <dsp:cNvPr id="0" name=""/>
        <dsp:cNvSpPr/>
      </dsp:nvSpPr>
      <dsp:spPr>
        <a:xfrm>
          <a:off x="3981609" y="9"/>
          <a:ext cx="1912457" cy="1600463"/>
        </a:xfrm>
        <a:prstGeom prst="ellipse">
          <a:avLst/>
        </a:prstGeom>
        <a:solidFill>
          <a:schemeClr val="accent1">
            <a:alpha val="50000"/>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dirty="0"/>
            <a:t>Introduction </a:t>
          </a:r>
        </a:p>
      </dsp:txBody>
      <dsp:txXfrm>
        <a:off x="4261682" y="234391"/>
        <a:ext cx="1352311" cy="1131699"/>
      </dsp:txXfrm>
    </dsp:sp>
    <dsp:sp modelId="{4AAF4883-9694-4838-AB84-F4E2E4E6BB41}">
      <dsp:nvSpPr>
        <dsp:cNvPr id="0" name=""/>
        <dsp:cNvSpPr/>
      </dsp:nvSpPr>
      <dsp:spPr>
        <a:xfrm>
          <a:off x="6220639" y="2085110"/>
          <a:ext cx="1600463" cy="1600463"/>
        </a:xfrm>
        <a:prstGeom prst="ellipse">
          <a:avLst/>
        </a:prstGeom>
        <a:solidFill>
          <a:schemeClr val="accent1">
            <a:alpha val="50000"/>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29210" tIns="29210" rIns="29210" bIns="29210" numCol="1" spcCol="1270" anchor="ctr" anchorCtr="0">
          <a:noAutofit/>
        </a:bodyPr>
        <a:lstStyle/>
        <a:p>
          <a:pPr marL="0" lvl="0" indent="0" algn="ctr" defTabSz="1022350">
            <a:lnSpc>
              <a:spcPct val="90000"/>
            </a:lnSpc>
            <a:spcBef>
              <a:spcPct val="0"/>
            </a:spcBef>
            <a:spcAft>
              <a:spcPct val="35000"/>
            </a:spcAft>
            <a:buNone/>
          </a:pPr>
          <a:r>
            <a:rPr lang="en-US" sz="2300" kern="1200" dirty="0" err="1"/>
            <a:t>Ammiq</a:t>
          </a:r>
          <a:endParaRPr lang="en-US" sz="2300" kern="1200" dirty="0"/>
        </a:p>
      </dsp:txBody>
      <dsp:txXfrm>
        <a:off x="6455021" y="2319492"/>
        <a:ext cx="1131699" cy="1131699"/>
      </dsp:txXfrm>
    </dsp:sp>
    <dsp:sp modelId="{5A4FA5A3-2E73-40B9-8760-7BA1CA98C877}">
      <dsp:nvSpPr>
        <dsp:cNvPr id="0" name=""/>
        <dsp:cNvSpPr/>
      </dsp:nvSpPr>
      <dsp:spPr>
        <a:xfrm>
          <a:off x="4136099" y="4170221"/>
          <a:ext cx="1600463" cy="1600463"/>
        </a:xfrm>
        <a:prstGeom prst="ellipse">
          <a:avLst/>
        </a:prstGeom>
        <a:solidFill>
          <a:schemeClr val="accent1">
            <a:alpha val="50000"/>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29210" tIns="29210" rIns="29210" bIns="29210" numCol="1" spcCol="1270" anchor="ctr" anchorCtr="0">
          <a:noAutofit/>
        </a:bodyPr>
        <a:lstStyle/>
        <a:p>
          <a:pPr marL="0" lvl="0" indent="0" algn="ctr" defTabSz="1022350">
            <a:lnSpc>
              <a:spcPct val="90000"/>
            </a:lnSpc>
            <a:spcBef>
              <a:spcPct val="0"/>
            </a:spcBef>
            <a:spcAft>
              <a:spcPct val="35000"/>
            </a:spcAft>
            <a:buNone/>
          </a:pPr>
          <a:r>
            <a:rPr lang="en-US" sz="2300" kern="1200" dirty="0"/>
            <a:t>Beit</a:t>
          </a:r>
        </a:p>
        <a:p>
          <a:pPr marL="0" lvl="0" indent="0" algn="ctr" defTabSz="1022350">
            <a:lnSpc>
              <a:spcPct val="90000"/>
            </a:lnSpc>
            <a:spcBef>
              <a:spcPct val="0"/>
            </a:spcBef>
            <a:spcAft>
              <a:spcPct val="35000"/>
            </a:spcAft>
            <a:buNone/>
          </a:pPr>
          <a:r>
            <a:rPr lang="en-US" sz="2300" kern="1200" dirty="0" err="1"/>
            <a:t>chabeb</a:t>
          </a:r>
          <a:endParaRPr lang="en-US" sz="2300" kern="1200" dirty="0"/>
        </a:p>
      </dsp:txBody>
      <dsp:txXfrm>
        <a:off x="4370481" y="4404603"/>
        <a:ext cx="1131699" cy="1131699"/>
      </dsp:txXfrm>
    </dsp:sp>
    <dsp:sp modelId="{DA558EB2-235F-4C54-80B9-B944B0EBB4C2}">
      <dsp:nvSpPr>
        <dsp:cNvPr id="0" name=""/>
        <dsp:cNvSpPr/>
      </dsp:nvSpPr>
      <dsp:spPr>
        <a:xfrm>
          <a:off x="2051560" y="2085110"/>
          <a:ext cx="1600463" cy="1600463"/>
        </a:xfrm>
        <a:prstGeom prst="ellipse">
          <a:avLst/>
        </a:prstGeom>
        <a:solidFill>
          <a:schemeClr val="accent1">
            <a:alpha val="50000"/>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29210" tIns="29210" rIns="29210" bIns="29210" numCol="1" spcCol="1270" anchor="ctr" anchorCtr="0">
          <a:noAutofit/>
        </a:bodyPr>
        <a:lstStyle/>
        <a:p>
          <a:pPr marL="0" lvl="0" indent="0" algn="ctr" defTabSz="1022350">
            <a:lnSpc>
              <a:spcPct val="90000"/>
            </a:lnSpc>
            <a:spcBef>
              <a:spcPct val="0"/>
            </a:spcBef>
            <a:spcAft>
              <a:spcPct val="35000"/>
            </a:spcAft>
            <a:buNone/>
          </a:pPr>
          <a:r>
            <a:rPr lang="en-US" sz="2300" kern="1200" dirty="0" err="1"/>
            <a:t>Rachana</a:t>
          </a:r>
          <a:endParaRPr lang="en-US" sz="2300" kern="1200" dirty="0"/>
        </a:p>
      </dsp:txBody>
      <dsp:txXfrm>
        <a:off x="2285942" y="2319492"/>
        <a:ext cx="1131699" cy="113169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5FA298B-E94A-4E82-B239-49D12A296EBC}">
      <dsp:nvSpPr>
        <dsp:cNvPr id="0" name=""/>
        <dsp:cNvSpPr/>
      </dsp:nvSpPr>
      <dsp:spPr>
        <a:xfrm>
          <a:off x="829412" y="401253"/>
          <a:ext cx="4135034" cy="3495454"/>
        </a:xfrm>
        <a:prstGeom prst="ellipse">
          <a:avLst/>
        </a:prstGeom>
        <a:solidFill>
          <a:schemeClr val="accent1">
            <a:alpha val="50000"/>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r>
            <a:rPr lang="en-US" sz="2400" kern="1200" dirty="0"/>
            <a:t>Samir Youssef </a:t>
          </a:r>
          <a:r>
            <a:rPr lang="en-US" sz="2400" kern="1200" dirty="0" err="1"/>
            <a:t>Basbous</a:t>
          </a:r>
          <a:r>
            <a:rPr lang="en-US" sz="2400" kern="1200" dirty="0"/>
            <a:t> has his own workshop where he sells his sculptures </a:t>
          </a:r>
        </a:p>
      </dsp:txBody>
      <dsp:txXfrm>
        <a:off x="1406827" y="813442"/>
        <a:ext cx="2384164" cy="2671076"/>
      </dsp:txXfrm>
    </dsp:sp>
    <dsp:sp modelId="{4CBD5DA5-3985-40BE-A383-AAFC307A8238}">
      <dsp:nvSpPr>
        <dsp:cNvPr id="0" name=""/>
        <dsp:cNvSpPr/>
      </dsp:nvSpPr>
      <dsp:spPr>
        <a:xfrm>
          <a:off x="5735941" y="374507"/>
          <a:ext cx="3765717" cy="3528881"/>
        </a:xfrm>
        <a:prstGeom prst="ellipse">
          <a:avLst/>
        </a:prstGeom>
        <a:solidFill>
          <a:schemeClr val="accent1">
            <a:alpha val="50000"/>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r>
            <a:rPr lang="en-US" sz="2000" kern="1200" dirty="0"/>
            <a:t>His brother Nabil is known for sculpting people’s face such as Elias El </a:t>
          </a:r>
          <a:r>
            <a:rPr lang="en-US" sz="2000" kern="1200" dirty="0" err="1"/>
            <a:t>Hrawi</a:t>
          </a:r>
          <a:r>
            <a:rPr lang="en-US" sz="2000" kern="1200" dirty="0"/>
            <a:t> and </a:t>
          </a:r>
          <a:r>
            <a:rPr lang="en-US" sz="2000" kern="1200" dirty="0" err="1"/>
            <a:t>Bechara</a:t>
          </a:r>
          <a:r>
            <a:rPr lang="en-US" sz="2000" kern="1200" dirty="0"/>
            <a:t> El </a:t>
          </a:r>
          <a:r>
            <a:rPr lang="en-US" sz="2000" kern="1200" dirty="0" err="1"/>
            <a:t>Khoury</a:t>
          </a:r>
          <a:r>
            <a:rPr lang="en-US" sz="2000" kern="1200" dirty="0"/>
            <a:t>, two previous presidents of the republic.</a:t>
          </a:r>
        </a:p>
      </dsp:txBody>
      <dsp:txXfrm>
        <a:off x="6804591" y="790638"/>
        <a:ext cx="2171224" cy="269661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0B95FB-830A-46FC-931C-F4EE2ACB8FBB}">
      <dsp:nvSpPr>
        <dsp:cNvPr id="0" name=""/>
        <dsp:cNvSpPr/>
      </dsp:nvSpPr>
      <dsp:spPr>
        <a:xfrm>
          <a:off x="7288" y="0"/>
          <a:ext cx="9865582" cy="1711821"/>
        </a:xfrm>
        <a:prstGeom prst="roundRect">
          <a:avLst>
            <a:gd name="adj" fmla="val 10000"/>
          </a:avLst>
        </a:prstGeom>
        <a:solidFill>
          <a:schemeClr val="accent1">
            <a:shade val="80000"/>
            <a:hueOff val="0"/>
            <a:satOff val="0"/>
            <a:lumOff val="0"/>
            <a:alphaOff val="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Moving to </a:t>
          </a:r>
          <a:r>
            <a:rPr lang="en-US" sz="2800" kern="1200" dirty="0" err="1"/>
            <a:t>Anachar</a:t>
          </a:r>
          <a:r>
            <a:rPr lang="en-US" sz="2800" kern="1200" dirty="0"/>
            <a:t> Michel </a:t>
          </a:r>
          <a:r>
            <a:rPr lang="en-US" sz="2800" kern="1200" dirty="0" err="1"/>
            <a:t>Basbous</a:t>
          </a:r>
          <a:r>
            <a:rPr lang="en-US" sz="2800" kern="1200" dirty="0"/>
            <a:t> we can clearly see his father’s love towards the village because if you spell RACHANA backwards you’ll find his name.                           ANACHAR</a:t>
          </a:r>
        </a:p>
      </dsp:txBody>
      <dsp:txXfrm>
        <a:off x="57426" y="50138"/>
        <a:ext cx="9765306" cy="1611545"/>
      </dsp:txXfrm>
    </dsp:sp>
    <dsp:sp modelId="{069765F9-11FC-4731-9EAB-BE7F9607D3F0}">
      <dsp:nvSpPr>
        <dsp:cNvPr id="0" name=""/>
        <dsp:cNvSpPr/>
      </dsp:nvSpPr>
      <dsp:spPr>
        <a:xfrm>
          <a:off x="3644" y="1887289"/>
          <a:ext cx="4733964" cy="1711821"/>
        </a:xfrm>
        <a:prstGeom prst="roundRect">
          <a:avLst>
            <a:gd name="adj" fmla="val 10000"/>
          </a:avLst>
        </a:prstGeom>
        <a:solidFill>
          <a:schemeClr val="accent1">
            <a:tint val="99000"/>
            <a:hueOff val="0"/>
            <a:satOff val="0"/>
            <a:lumOff val="0"/>
            <a:alphaOff val="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err="1"/>
            <a:t>Anachar</a:t>
          </a:r>
          <a:r>
            <a:rPr lang="en-US" sz="2800" kern="1200" dirty="0"/>
            <a:t> transformed </a:t>
          </a:r>
          <a:r>
            <a:rPr lang="en-US" sz="2800" kern="1200" dirty="0" err="1"/>
            <a:t>Rachana</a:t>
          </a:r>
          <a:r>
            <a:rPr lang="en-US" sz="2800" kern="1200" dirty="0"/>
            <a:t> from a forgotten village on Lebanon’s map to a shining village on the world’s map.</a:t>
          </a:r>
        </a:p>
      </dsp:txBody>
      <dsp:txXfrm>
        <a:off x="53782" y="1937427"/>
        <a:ext cx="4633688" cy="1611545"/>
      </dsp:txXfrm>
    </dsp:sp>
    <dsp:sp modelId="{6593E247-F8C5-4B4A-BC60-A2F6DB882983}">
      <dsp:nvSpPr>
        <dsp:cNvPr id="0" name=""/>
        <dsp:cNvSpPr/>
      </dsp:nvSpPr>
      <dsp:spPr>
        <a:xfrm>
          <a:off x="3644" y="3771615"/>
          <a:ext cx="4733964" cy="1711821"/>
        </a:xfrm>
        <a:prstGeom prst="roundRect">
          <a:avLst>
            <a:gd name="adj" fmla="val 10000"/>
          </a:avLst>
        </a:prstGeom>
        <a:solidFill>
          <a:schemeClr val="accent1">
            <a:tint val="80000"/>
            <a:hueOff val="0"/>
            <a:satOff val="0"/>
            <a:lumOff val="0"/>
            <a:alphaOff val="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Last summer he inaugurated a huge museum at </a:t>
          </a:r>
          <a:r>
            <a:rPr lang="en-US" sz="2400" kern="1200" dirty="0" err="1"/>
            <a:t>Rachana</a:t>
          </a:r>
          <a:r>
            <a:rPr lang="en-US" sz="2400" kern="1200" dirty="0"/>
            <a:t> called “MAB”.</a:t>
          </a:r>
        </a:p>
      </dsp:txBody>
      <dsp:txXfrm>
        <a:off x="53782" y="3821753"/>
        <a:ext cx="4633688" cy="1611545"/>
      </dsp:txXfrm>
    </dsp:sp>
    <dsp:sp modelId="{D355692C-F22E-484A-9980-C926EC4D3389}">
      <dsp:nvSpPr>
        <dsp:cNvPr id="0" name=""/>
        <dsp:cNvSpPr/>
      </dsp:nvSpPr>
      <dsp:spPr>
        <a:xfrm>
          <a:off x="5135262" y="1887289"/>
          <a:ext cx="4733964" cy="1711821"/>
        </a:xfrm>
        <a:prstGeom prst="roundRect">
          <a:avLst>
            <a:gd name="adj" fmla="val 10000"/>
          </a:avLst>
        </a:prstGeom>
        <a:solidFill>
          <a:schemeClr val="accent1">
            <a:tint val="99000"/>
            <a:hueOff val="0"/>
            <a:satOff val="0"/>
            <a:lumOff val="0"/>
            <a:alphaOff val="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In fact, lots of his sculptures are now in different countries such as Saudi Arabia and France.</a:t>
          </a:r>
        </a:p>
      </dsp:txBody>
      <dsp:txXfrm>
        <a:off x="5185400" y="1937427"/>
        <a:ext cx="4633688" cy="161154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CFD34A0-5219-46C5-AE65-F1DDDDEAB16A}">
      <dsp:nvSpPr>
        <dsp:cNvPr id="0" name=""/>
        <dsp:cNvSpPr/>
      </dsp:nvSpPr>
      <dsp:spPr>
        <a:xfrm rot="10800000">
          <a:off x="2153682" y="0"/>
          <a:ext cx="6565459" cy="1753832"/>
        </a:xfrm>
        <a:prstGeom prst="homePlat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73391" tIns="76200" rIns="142240" bIns="76200" numCol="1" spcCol="1270" anchor="ctr" anchorCtr="0">
          <a:noAutofit/>
        </a:bodyPr>
        <a:lstStyle/>
        <a:p>
          <a:pPr marL="0" lvl="0" indent="0" algn="ctr" defTabSz="889000">
            <a:lnSpc>
              <a:spcPct val="90000"/>
            </a:lnSpc>
            <a:spcBef>
              <a:spcPct val="0"/>
            </a:spcBef>
            <a:spcAft>
              <a:spcPct val="35000"/>
            </a:spcAft>
            <a:buNone/>
          </a:pPr>
          <a:r>
            <a:rPr lang="en-US" sz="2000" kern="1200" dirty="0" err="1"/>
            <a:t>Fawzi</a:t>
          </a:r>
          <a:r>
            <a:rPr lang="en-US" sz="2000" kern="1200" dirty="0"/>
            <a:t> </a:t>
          </a:r>
          <a:r>
            <a:rPr lang="en-US" sz="2000" kern="1200" dirty="0" err="1"/>
            <a:t>Fakhoury</a:t>
          </a:r>
          <a:r>
            <a:rPr lang="en-US" sz="2000" kern="1200" dirty="0"/>
            <a:t>, a 76 years old man, is the last working potter in Beit </a:t>
          </a:r>
          <a:r>
            <a:rPr lang="en-US" sz="2000" kern="1200" dirty="0" err="1"/>
            <a:t>chabeb</a:t>
          </a:r>
          <a:r>
            <a:rPr lang="en-US" sz="2000" kern="1200" dirty="0"/>
            <a:t>. He left works with his brother Assad who helps out occasionally in the shop.</a:t>
          </a:r>
        </a:p>
      </dsp:txBody>
      <dsp:txXfrm rot="10800000">
        <a:off x="2592140" y="0"/>
        <a:ext cx="6127001" cy="1753832"/>
      </dsp:txXfrm>
    </dsp:sp>
    <dsp:sp modelId="{647A8959-4BEA-4D3C-8580-94A8E5026033}">
      <dsp:nvSpPr>
        <dsp:cNvPr id="0" name=""/>
        <dsp:cNvSpPr/>
      </dsp:nvSpPr>
      <dsp:spPr>
        <a:xfrm>
          <a:off x="1215247" y="3701"/>
          <a:ext cx="1753832" cy="1753832"/>
        </a:xfrm>
        <a:prstGeom prst="ellipse">
          <a:avLst/>
        </a:prstGeom>
        <a:solidFill>
          <a:schemeClr val="accent1">
            <a:tint val="50000"/>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4CB31E2-E088-4703-924A-CFC4FD5EFC15}">
      <dsp:nvSpPr>
        <dsp:cNvPr id="0" name=""/>
        <dsp:cNvSpPr/>
      </dsp:nvSpPr>
      <dsp:spPr>
        <a:xfrm rot="10800000">
          <a:off x="2092164" y="2281066"/>
          <a:ext cx="6565459" cy="1753832"/>
        </a:xfrm>
        <a:prstGeom prst="homePlat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73391" tIns="76200" rIns="142240" bIns="76200" numCol="1" spcCol="1270" anchor="ctr" anchorCtr="0">
          <a:noAutofit/>
        </a:bodyPr>
        <a:lstStyle/>
        <a:p>
          <a:pPr marL="0" lvl="0" indent="0" algn="ctr" defTabSz="889000">
            <a:lnSpc>
              <a:spcPct val="90000"/>
            </a:lnSpc>
            <a:spcBef>
              <a:spcPct val="0"/>
            </a:spcBef>
            <a:spcAft>
              <a:spcPct val="35000"/>
            </a:spcAft>
            <a:buNone/>
          </a:pPr>
          <a:r>
            <a:rPr lang="en-US" sz="2000" kern="1200" dirty="0"/>
            <a:t>Sixty years ago, dozens of Beit </a:t>
          </a:r>
          <a:r>
            <a:rPr lang="en-US" sz="2000" kern="1200" dirty="0" err="1"/>
            <a:t>chabeb</a:t>
          </a:r>
          <a:r>
            <a:rPr lang="en-US" sz="2000" kern="1200" dirty="0"/>
            <a:t> families produced traditional pottery, and the heat from 40 burning ovens could be felt on the streets during summer, </a:t>
          </a:r>
          <a:r>
            <a:rPr lang="en-US" sz="2000" kern="1200" dirty="0" err="1"/>
            <a:t>Fawzi</a:t>
          </a:r>
          <a:r>
            <a:rPr lang="en-US" sz="2000" kern="1200" dirty="0"/>
            <a:t> explains. </a:t>
          </a:r>
        </a:p>
      </dsp:txBody>
      <dsp:txXfrm rot="10800000">
        <a:off x="2530622" y="2281066"/>
        <a:ext cx="6127001" cy="1753832"/>
      </dsp:txXfrm>
    </dsp:sp>
    <dsp:sp modelId="{0A0D93D7-9FEC-4AC8-AC3B-BDD0AE54A29E}">
      <dsp:nvSpPr>
        <dsp:cNvPr id="0" name=""/>
        <dsp:cNvSpPr/>
      </dsp:nvSpPr>
      <dsp:spPr>
        <a:xfrm>
          <a:off x="1215247" y="2281066"/>
          <a:ext cx="1753832" cy="1753832"/>
        </a:xfrm>
        <a:prstGeom prst="ellipse">
          <a:avLst/>
        </a:prstGeom>
        <a:solidFill>
          <a:schemeClr val="accent1">
            <a:tint val="50000"/>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D6A98B-E477-46F8-9D24-1F3DB8643317}">
      <dsp:nvSpPr>
        <dsp:cNvPr id="0" name=""/>
        <dsp:cNvSpPr/>
      </dsp:nvSpPr>
      <dsp:spPr>
        <a:xfrm>
          <a:off x="1313414" y="0"/>
          <a:ext cx="3303985" cy="3115161"/>
        </a:xfrm>
        <a:prstGeom prst="round2SameRect">
          <a:avLst>
            <a:gd name="adj1" fmla="val 8000"/>
            <a:gd name="adj2" fmla="val 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91440" rIns="30480" bIns="30480" numCol="1" spcCol="1270" anchor="t" anchorCtr="0">
          <a:noAutofit/>
        </a:bodyPr>
        <a:lstStyle/>
        <a:p>
          <a:pPr marL="228600" lvl="1" indent="-228600" algn="l" defTabSz="1066800">
            <a:lnSpc>
              <a:spcPct val="90000"/>
            </a:lnSpc>
            <a:spcBef>
              <a:spcPct val="0"/>
            </a:spcBef>
            <a:spcAft>
              <a:spcPct val="15000"/>
            </a:spcAft>
            <a:buChar char="•"/>
          </a:pPr>
          <a:r>
            <a:rPr lang="en-US" sz="2400" kern="1200" dirty="0"/>
            <a:t>Their handmade bells are highly sought-after and can be found in churches throughout Lebanon.</a:t>
          </a:r>
        </a:p>
      </dsp:txBody>
      <dsp:txXfrm>
        <a:off x="1386406" y="72992"/>
        <a:ext cx="3158001" cy="3042169"/>
      </dsp:txXfrm>
    </dsp:sp>
    <dsp:sp modelId="{96FB17DE-776A-4419-BF9E-48860F2AB213}">
      <dsp:nvSpPr>
        <dsp:cNvPr id="0" name=""/>
        <dsp:cNvSpPr/>
      </dsp:nvSpPr>
      <dsp:spPr>
        <a:xfrm>
          <a:off x="1421975" y="2241971"/>
          <a:ext cx="3089035" cy="1063935"/>
        </a:xfrm>
        <a:prstGeom prst="rect">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0" rIns="30480" bIns="0" numCol="1" spcCol="1270" anchor="ctr" anchorCtr="0">
          <a:noAutofit/>
        </a:bodyPr>
        <a:lstStyle/>
        <a:p>
          <a:pPr marL="0" lvl="0" indent="0" algn="l" defTabSz="1066800">
            <a:lnSpc>
              <a:spcPct val="90000"/>
            </a:lnSpc>
            <a:spcBef>
              <a:spcPct val="0"/>
            </a:spcBef>
            <a:spcAft>
              <a:spcPct val="35000"/>
            </a:spcAft>
            <a:buNone/>
          </a:pPr>
          <a:endParaRPr lang="en-US" sz="2400" kern="1200" dirty="0"/>
        </a:p>
      </dsp:txBody>
      <dsp:txXfrm>
        <a:off x="1421975" y="2241971"/>
        <a:ext cx="2175377" cy="1063935"/>
      </dsp:txXfrm>
    </dsp:sp>
    <dsp:sp modelId="{88E34B7A-F80D-4FF5-8AE1-632E4EDBAB94}">
      <dsp:nvSpPr>
        <dsp:cNvPr id="0" name=""/>
        <dsp:cNvSpPr/>
      </dsp:nvSpPr>
      <dsp:spPr>
        <a:xfrm>
          <a:off x="3707923" y="2916606"/>
          <a:ext cx="1117700" cy="1117700"/>
        </a:xfrm>
        <a:prstGeom prst="ellipse">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319ADAB-008A-4C37-877B-1434F961AB99}">
      <dsp:nvSpPr>
        <dsp:cNvPr id="0" name=""/>
        <dsp:cNvSpPr/>
      </dsp:nvSpPr>
      <dsp:spPr>
        <a:xfrm>
          <a:off x="5102526" y="187126"/>
          <a:ext cx="3193428" cy="2383826"/>
        </a:xfrm>
        <a:prstGeom prst="round2SameRect">
          <a:avLst>
            <a:gd name="adj1" fmla="val 8000"/>
            <a:gd name="adj2" fmla="val 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91440" rIns="30480" bIns="30480" numCol="1" spcCol="1270" anchor="t" anchorCtr="0">
          <a:noAutofit/>
        </a:bodyPr>
        <a:lstStyle/>
        <a:p>
          <a:pPr marL="228600" lvl="1" indent="-228600" algn="l" defTabSz="1066800">
            <a:lnSpc>
              <a:spcPct val="90000"/>
            </a:lnSpc>
            <a:spcBef>
              <a:spcPct val="0"/>
            </a:spcBef>
            <a:spcAft>
              <a:spcPct val="15000"/>
            </a:spcAft>
            <a:buChar char="•"/>
          </a:pPr>
          <a:r>
            <a:rPr lang="en-US" sz="2400" kern="1200" dirty="0"/>
            <a:t>We can also find their bells in Syria, Jordan, Egypt, Iraq and Palestine.</a:t>
          </a:r>
        </a:p>
      </dsp:txBody>
      <dsp:txXfrm>
        <a:off x="5158382" y="242982"/>
        <a:ext cx="3081716" cy="2327970"/>
      </dsp:txXfrm>
    </dsp:sp>
    <dsp:sp modelId="{3399EF8E-DF6C-49C2-BB45-DCE37F94080E}">
      <dsp:nvSpPr>
        <dsp:cNvPr id="0" name=""/>
        <dsp:cNvSpPr/>
      </dsp:nvSpPr>
      <dsp:spPr>
        <a:xfrm>
          <a:off x="5102526" y="2570953"/>
          <a:ext cx="3193428" cy="1025045"/>
        </a:xfrm>
        <a:prstGeom prst="rect">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0" rIns="30480" bIns="0" numCol="1" spcCol="1270" anchor="ctr" anchorCtr="0">
          <a:noAutofit/>
        </a:bodyPr>
        <a:lstStyle/>
        <a:p>
          <a:pPr marL="0" lvl="0" indent="0" algn="l" defTabSz="1066800">
            <a:lnSpc>
              <a:spcPct val="90000"/>
            </a:lnSpc>
            <a:spcBef>
              <a:spcPct val="0"/>
            </a:spcBef>
            <a:spcAft>
              <a:spcPct val="35000"/>
            </a:spcAft>
            <a:buNone/>
          </a:pPr>
          <a:endParaRPr lang="en-US" sz="2400" kern="1200" dirty="0"/>
        </a:p>
      </dsp:txBody>
      <dsp:txXfrm>
        <a:off x="5102526" y="2570953"/>
        <a:ext cx="2248893" cy="1025045"/>
      </dsp:txXfrm>
    </dsp:sp>
    <dsp:sp modelId="{2EA5BA27-DA1F-4158-8859-73884812AA1A}">
      <dsp:nvSpPr>
        <dsp:cNvPr id="0" name=""/>
        <dsp:cNvSpPr/>
      </dsp:nvSpPr>
      <dsp:spPr>
        <a:xfrm>
          <a:off x="7441756" y="2733773"/>
          <a:ext cx="1117700" cy="1117700"/>
        </a:xfrm>
        <a:prstGeom prst="ellipse">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1AA4718-BE66-4F63-8A13-61E3943CAF45}">
      <dsp:nvSpPr>
        <dsp:cNvPr id="0" name=""/>
        <dsp:cNvSpPr/>
      </dsp:nvSpPr>
      <dsp:spPr>
        <a:xfrm rot="21534031">
          <a:off x="3024227" y="1945521"/>
          <a:ext cx="1508468" cy="68291"/>
        </a:xfrm>
        <a:custGeom>
          <a:avLst/>
          <a:gdLst/>
          <a:ahLst/>
          <a:cxnLst/>
          <a:rect l="0" t="0" r="0" b="0"/>
          <a:pathLst>
            <a:path>
              <a:moveTo>
                <a:pt x="0" y="34145"/>
              </a:moveTo>
              <a:lnTo>
                <a:pt x="1508468" y="34145"/>
              </a:lnTo>
            </a:path>
          </a:pathLst>
        </a:custGeom>
        <a:noFill/>
        <a:ln w="1905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542B80C-1175-404E-962C-90F401684D3C}">
      <dsp:nvSpPr>
        <dsp:cNvPr id="0" name=""/>
        <dsp:cNvSpPr/>
      </dsp:nvSpPr>
      <dsp:spPr>
        <a:xfrm>
          <a:off x="2" y="146443"/>
          <a:ext cx="3745713" cy="374571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DC0E061-D255-4535-8B74-9C323717575F}">
      <dsp:nvSpPr>
        <dsp:cNvPr id="0" name=""/>
        <dsp:cNvSpPr/>
      </dsp:nvSpPr>
      <dsp:spPr>
        <a:xfrm>
          <a:off x="4532365" y="350225"/>
          <a:ext cx="2760560" cy="3176964"/>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rtl="0">
            <a:lnSpc>
              <a:spcPct val="90000"/>
            </a:lnSpc>
            <a:spcBef>
              <a:spcPct val="0"/>
            </a:spcBef>
            <a:spcAft>
              <a:spcPct val="35000"/>
            </a:spcAft>
            <a:buNone/>
          </a:pPr>
          <a:r>
            <a:rPr lang="en-US" sz="1900" kern="1200" dirty="0"/>
            <a:t>Regarding houses at Beit </a:t>
          </a:r>
          <a:r>
            <a:rPr lang="en-US" sz="1900" kern="1200" dirty="0" err="1"/>
            <a:t>chabeb</a:t>
          </a:r>
          <a:r>
            <a:rPr lang="en-US" sz="1900" kern="1200" dirty="0"/>
            <a:t>,  traditionally, they had been large, hall-like spaces and all of the roofs are covered with tiles.</a:t>
          </a:r>
        </a:p>
      </dsp:txBody>
      <dsp:txXfrm>
        <a:off x="4936640" y="815481"/>
        <a:ext cx="1952010" cy="2246452"/>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B831D2-E5E6-4BD3-A7E6-EAB8B552D6B7}">
      <dsp:nvSpPr>
        <dsp:cNvPr id="0" name=""/>
        <dsp:cNvSpPr/>
      </dsp:nvSpPr>
      <dsp:spPr>
        <a:xfrm>
          <a:off x="2072" y="0"/>
          <a:ext cx="3225073" cy="4038600"/>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0256" tIns="270256" rIns="270256" bIns="270256" numCol="1" spcCol="1270" anchor="ctr" anchorCtr="0">
          <a:noAutofit/>
        </a:bodyPr>
        <a:lstStyle/>
        <a:p>
          <a:pPr marL="0" lvl="0" indent="0" algn="ctr" defTabSz="1689100">
            <a:lnSpc>
              <a:spcPct val="90000"/>
            </a:lnSpc>
            <a:spcBef>
              <a:spcPct val="0"/>
            </a:spcBef>
            <a:spcAft>
              <a:spcPct val="35000"/>
            </a:spcAft>
            <a:buNone/>
          </a:pPr>
          <a:r>
            <a:rPr lang="en-US" sz="3800" kern="1200" dirty="0"/>
            <a:t>Mountain gazelle </a:t>
          </a:r>
        </a:p>
      </dsp:txBody>
      <dsp:txXfrm>
        <a:off x="2072" y="1615440"/>
        <a:ext cx="3225073" cy="1615440"/>
      </dsp:txXfrm>
    </dsp:sp>
    <dsp:sp modelId="{0FAFA029-973E-4C50-A91F-97FB9FFCC625}">
      <dsp:nvSpPr>
        <dsp:cNvPr id="0" name=""/>
        <dsp:cNvSpPr/>
      </dsp:nvSpPr>
      <dsp:spPr>
        <a:xfrm>
          <a:off x="942182" y="242316"/>
          <a:ext cx="1344853" cy="1344853"/>
        </a:xfrm>
        <a:prstGeom prst="ellipse">
          <a:avLst/>
        </a:prstGeom>
        <a:solidFill>
          <a:schemeClr val="accent1">
            <a:tint val="50000"/>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394C92D-1208-4CAD-BD34-667C3B972264}">
      <dsp:nvSpPr>
        <dsp:cNvPr id="0" name=""/>
        <dsp:cNvSpPr/>
      </dsp:nvSpPr>
      <dsp:spPr>
        <a:xfrm>
          <a:off x="3323898" y="0"/>
          <a:ext cx="3225073" cy="4038600"/>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l" defTabSz="1066800">
            <a:lnSpc>
              <a:spcPct val="90000"/>
            </a:lnSpc>
            <a:spcBef>
              <a:spcPct val="0"/>
            </a:spcBef>
            <a:spcAft>
              <a:spcPct val="35000"/>
            </a:spcAft>
            <a:buNone/>
          </a:pPr>
          <a:r>
            <a:rPr lang="en-US" sz="2400" kern="1200" dirty="0"/>
            <a:t>Also, </a:t>
          </a:r>
          <a:r>
            <a:rPr lang="en-US" sz="2400" kern="1200" dirty="0" err="1"/>
            <a:t>bubalus</a:t>
          </a:r>
          <a:r>
            <a:rPr lang="en-US" sz="2400" kern="1200" dirty="0"/>
            <a:t> were brought to the wetland in order to preserve vegetation. Those </a:t>
          </a:r>
          <a:r>
            <a:rPr lang="en-US" sz="2400" kern="1200" dirty="0" err="1"/>
            <a:t>bovians</a:t>
          </a:r>
          <a:r>
            <a:rPr lang="en-US" sz="2400" kern="1200" dirty="0"/>
            <a:t> eat harmful herbs</a:t>
          </a:r>
          <a:r>
            <a:rPr lang="en-US" sz="2800" kern="1200" dirty="0"/>
            <a:t>.</a:t>
          </a:r>
        </a:p>
      </dsp:txBody>
      <dsp:txXfrm>
        <a:off x="3323898" y="1615440"/>
        <a:ext cx="3225073" cy="1615440"/>
      </dsp:txXfrm>
    </dsp:sp>
    <dsp:sp modelId="{9244EBF9-211A-4594-9B7D-22861A03499F}">
      <dsp:nvSpPr>
        <dsp:cNvPr id="0" name=""/>
        <dsp:cNvSpPr/>
      </dsp:nvSpPr>
      <dsp:spPr>
        <a:xfrm>
          <a:off x="4262690" y="31294"/>
          <a:ext cx="1344853" cy="1344853"/>
        </a:xfrm>
        <a:prstGeom prst="ellipse">
          <a:avLst/>
        </a:prstGeom>
        <a:solidFill>
          <a:schemeClr val="accent1">
            <a:tint val="50000"/>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9172AA4-3E14-42F3-B133-6E94B0CEDF4C}">
      <dsp:nvSpPr>
        <dsp:cNvPr id="0" name=""/>
        <dsp:cNvSpPr/>
      </dsp:nvSpPr>
      <dsp:spPr>
        <a:xfrm>
          <a:off x="6645724" y="0"/>
          <a:ext cx="3225073" cy="4038600"/>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0256" tIns="270256" rIns="270256" bIns="270256" numCol="1" spcCol="1270" anchor="ctr" anchorCtr="0">
          <a:noAutofit/>
        </a:bodyPr>
        <a:lstStyle/>
        <a:p>
          <a:pPr marL="0" lvl="0" indent="0" algn="ctr" defTabSz="1689100">
            <a:lnSpc>
              <a:spcPct val="90000"/>
            </a:lnSpc>
            <a:spcBef>
              <a:spcPct val="0"/>
            </a:spcBef>
            <a:spcAft>
              <a:spcPct val="35000"/>
            </a:spcAft>
            <a:buNone/>
          </a:pPr>
          <a:r>
            <a:rPr lang="en-US" sz="3800" kern="1200" dirty="0"/>
            <a:t>European  fallow deer…</a:t>
          </a:r>
        </a:p>
      </dsp:txBody>
      <dsp:txXfrm>
        <a:off x="6645724" y="1615440"/>
        <a:ext cx="3225073" cy="1615440"/>
      </dsp:txXfrm>
    </dsp:sp>
    <dsp:sp modelId="{E900644B-6901-4C76-B1F3-41DC89A597C3}">
      <dsp:nvSpPr>
        <dsp:cNvPr id="0" name=""/>
        <dsp:cNvSpPr/>
      </dsp:nvSpPr>
      <dsp:spPr>
        <a:xfrm>
          <a:off x="7585834" y="242316"/>
          <a:ext cx="1344853" cy="1344853"/>
        </a:xfrm>
        <a:prstGeom prst="ellipse">
          <a:avLst/>
        </a:prstGeom>
        <a:solidFill>
          <a:schemeClr val="accent1">
            <a:tint val="50000"/>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8764CD6-EE4D-4FD7-87AE-EE55630B1B9A}">
      <dsp:nvSpPr>
        <dsp:cNvPr id="0" name=""/>
        <dsp:cNvSpPr/>
      </dsp:nvSpPr>
      <dsp:spPr>
        <a:xfrm>
          <a:off x="456497" y="3432810"/>
          <a:ext cx="9083041" cy="605790"/>
        </a:xfrm>
        <a:prstGeom prst="leftRightArrow">
          <a:avLst/>
        </a:prstGeom>
        <a:solidFill>
          <a:schemeClr val="accent1">
            <a:tint val="60000"/>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016742-A083-4781-8EE1-36FBC497D5F0}">
      <dsp:nvSpPr>
        <dsp:cNvPr id="0" name=""/>
        <dsp:cNvSpPr/>
      </dsp:nvSpPr>
      <dsp:spPr>
        <a:xfrm rot="10800000">
          <a:off x="2092164" y="3701"/>
          <a:ext cx="6565459" cy="1753832"/>
        </a:xfrm>
        <a:prstGeom prst="homePlat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73391" tIns="121920" rIns="227584" bIns="121920" numCol="1" spcCol="1270" anchor="ctr" anchorCtr="0">
          <a:noAutofit/>
        </a:bodyPr>
        <a:lstStyle/>
        <a:p>
          <a:pPr marL="0" lvl="0" indent="0" algn="ctr" defTabSz="1422400">
            <a:lnSpc>
              <a:spcPct val="90000"/>
            </a:lnSpc>
            <a:spcBef>
              <a:spcPct val="0"/>
            </a:spcBef>
            <a:spcAft>
              <a:spcPct val="35000"/>
            </a:spcAft>
            <a:buNone/>
          </a:pPr>
          <a:r>
            <a:rPr lang="en-US" sz="3200" kern="1200" dirty="0"/>
            <a:t>A lot of tourists visit </a:t>
          </a:r>
          <a:r>
            <a:rPr lang="en-US" sz="3200" kern="1200" dirty="0" err="1"/>
            <a:t>Ammiq</a:t>
          </a:r>
          <a:r>
            <a:rPr lang="en-US" sz="3200" kern="1200" dirty="0"/>
            <a:t> to hike and enjoy the amazing view.</a:t>
          </a:r>
        </a:p>
      </dsp:txBody>
      <dsp:txXfrm rot="10800000">
        <a:off x="2530622" y="3701"/>
        <a:ext cx="6127001" cy="1753832"/>
      </dsp:txXfrm>
    </dsp:sp>
    <dsp:sp modelId="{BA8C18D1-A9CE-4C3B-A243-2447447CCBA7}">
      <dsp:nvSpPr>
        <dsp:cNvPr id="0" name=""/>
        <dsp:cNvSpPr/>
      </dsp:nvSpPr>
      <dsp:spPr>
        <a:xfrm>
          <a:off x="1215247" y="3701"/>
          <a:ext cx="1753832" cy="1753832"/>
        </a:xfrm>
        <a:prstGeom prst="ellipse">
          <a:avLst/>
        </a:prstGeom>
        <a:solidFill>
          <a:schemeClr val="accent1">
            <a:tint val="50000"/>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8A40BCC-8EA3-4614-865E-C575955140DB}">
      <dsp:nvSpPr>
        <dsp:cNvPr id="0" name=""/>
        <dsp:cNvSpPr/>
      </dsp:nvSpPr>
      <dsp:spPr>
        <a:xfrm rot="10800000">
          <a:off x="2092164" y="2281066"/>
          <a:ext cx="6565459" cy="1753832"/>
        </a:xfrm>
        <a:prstGeom prst="homePlat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73391" tIns="121920" rIns="227584" bIns="121920" numCol="1" spcCol="1270" anchor="ctr" anchorCtr="0">
          <a:noAutofit/>
        </a:bodyPr>
        <a:lstStyle/>
        <a:p>
          <a:pPr marL="0" lvl="0" indent="0" algn="ctr" defTabSz="1422400">
            <a:lnSpc>
              <a:spcPct val="90000"/>
            </a:lnSpc>
            <a:spcBef>
              <a:spcPct val="0"/>
            </a:spcBef>
            <a:spcAft>
              <a:spcPct val="35000"/>
            </a:spcAft>
            <a:buNone/>
          </a:pPr>
          <a:r>
            <a:rPr lang="en-US" sz="3200" kern="1200" dirty="0"/>
            <a:t>Others visit </a:t>
          </a:r>
          <a:r>
            <a:rPr lang="en-US" sz="3200" kern="1200" dirty="0" err="1"/>
            <a:t>Ammiq</a:t>
          </a:r>
          <a:r>
            <a:rPr lang="en-US" sz="3200" kern="1200" dirty="0"/>
            <a:t> to enjoy birdwatching.</a:t>
          </a:r>
        </a:p>
      </dsp:txBody>
      <dsp:txXfrm rot="10800000">
        <a:off x="2530622" y="2281066"/>
        <a:ext cx="6127001" cy="1753832"/>
      </dsp:txXfrm>
    </dsp:sp>
    <dsp:sp modelId="{B07F1A85-912C-42C9-95A3-C880B0047B29}">
      <dsp:nvSpPr>
        <dsp:cNvPr id="0" name=""/>
        <dsp:cNvSpPr/>
      </dsp:nvSpPr>
      <dsp:spPr>
        <a:xfrm>
          <a:off x="1188870" y="2217980"/>
          <a:ext cx="1753832" cy="1753832"/>
        </a:xfrm>
        <a:prstGeom prst="ellipse">
          <a:avLst/>
        </a:prstGeom>
        <a:solidFill>
          <a:schemeClr val="accent1">
            <a:tint val="50000"/>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AE1388-27EC-4C75-BF5C-EF95E9034C0F}">
      <dsp:nvSpPr>
        <dsp:cNvPr id="0" name=""/>
        <dsp:cNvSpPr/>
      </dsp:nvSpPr>
      <dsp:spPr>
        <a:xfrm>
          <a:off x="7508634" y="2198083"/>
          <a:ext cx="1854679" cy="1384478"/>
        </a:xfrm>
        <a:prstGeom prst="round2SameRect">
          <a:avLst>
            <a:gd name="adj1" fmla="val 8000"/>
            <a:gd name="adj2" fmla="val 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76DA9C3-C302-4E0C-9897-D90EF6D272EE}">
      <dsp:nvSpPr>
        <dsp:cNvPr id="0" name=""/>
        <dsp:cNvSpPr/>
      </dsp:nvSpPr>
      <dsp:spPr>
        <a:xfrm>
          <a:off x="4556791" y="1"/>
          <a:ext cx="5063367" cy="3748451"/>
        </a:xfrm>
        <a:prstGeom prst="rect">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0" rIns="35560" bIns="0" numCol="1" spcCol="1270" anchor="ctr" anchorCtr="0">
          <a:noAutofit/>
        </a:bodyPr>
        <a:lstStyle/>
        <a:p>
          <a:pPr marL="0" lvl="0" indent="0" algn="l" defTabSz="1244600">
            <a:lnSpc>
              <a:spcPct val="90000"/>
            </a:lnSpc>
            <a:spcBef>
              <a:spcPct val="0"/>
            </a:spcBef>
            <a:spcAft>
              <a:spcPct val="35000"/>
            </a:spcAft>
            <a:buNone/>
          </a:pPr>
          <a:r>
            <a:rPr lang="en-US" sz="2800" kern="1200" dirty="0"/>
            <a:t>Hope is being able to see that there is light despite all of the darkness. </a:t>
          </a:r>
        </a:p>
        <a:p>
          <a:pPr marL="0" lvl="0" indent="0" algn="l" defTabSz="1244600">
            <a:lnSpc>
              <a:spcPct val="90000"/>
            </a:lnSpc>
            <a:spcBef>
              <a:spcPct val="0"/>
            </a:spcBef>
            <a:spcAft>
              <a:spcPct val="35000"/>
            </a:spcAft>
            <a:buNone/>
          </a:pPr>
          <a:r>
            <a:rPr lang="en-US" sz="2800" kern="1200" dirty="0"/>
            <a:t>Thank you for your attention!</a:t>
          </a:r>
        </a:p>
        <a:p>
          <a:pPr marL="0" lvl="0" indent="0" algn="l" defTabSz="1244600">
            <a:lnSpc>
              <a:spcPct val="90000"/>
            </a:lnSpc>
            <a:spcBef>
              <a:spcPct val="0"/>
            </a:spcBef>
            <a:spcAft>
              <a:spcPct val="35000"/>
            </a:spcAft>
            <a:buNone/>
          </a:pPr>
          <a:endParaRPr lang="en-US" sz="2800" kern="1200" dirty="0"/>
        </a:p>
      </dsp:txBody>
      <dsp:txXfrm>
        <a:off x="4556791" y="1"/>
        <a:ext cx="3565751" cy="3748451"/>
      </dsp:txXfrm>
    </dsp:sp>
    <dsp:sp modelId="{14648830-B239-4367-8D34-7B6A487CDF07}">
      <dsp:nvSpPr>
        <dsp:cNvPr id="0" name=""/>
        <dsp:cNvSpPr/>
      </dsp:nvSpPr>
      <dsp:spPr>
        <a:xfrm>
          <a:off x="791671" y="178355"/>
          <a:ext cx="3458054" cy="3498748"/>
        </a:xfrm>
        <a:prstGeom prst="ellipse">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radial3">
  <dgm:title val=""/>
  <dgm:desc val=""/>
  <dgm:catLst>
    <dgm:cat type="relationship" pri="31000"/>
    <dgm:cat type="cycle" pri="1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omposite">
    <dgm:varLst>
      <dgm:chMax val="1"/>
      <dgm:dir/>
      <dgm:resizeHandles val="exact"/>
    </dgm:varLst>
    <dgm:alg type="composite">
      <dgm:param type="ar" val="1"/>
    </dgm:alg>
    <dgm:shape xmlns:r="http://schemas.openxmlformats.org/officeDocument/2006/relationships" r:blip="">
      <dgm:adjLst/>
    </dgm:shape>
    <dgm:presOf/>
    <dgm:constrLst/>
    <dgm:ruleLst/>
    <dgm:layoutNode name="radial">
      <dgm:varLst>
        <dgm:animLvl val="ctr"/>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h" for="ch" forName="centerShape" refType="h"/>
        <dgm:constr type="w" for="ch" forName="node" refType="w" fact="0.5"/>
        <dgm:constr type="h" for="ch" forName="node" refType="h" fact="0.5"/>
        <dgm:constr type="sp" refType="w" refFor="ch" refForName="node" fact="-0.2"/>
        <dgm:constr type="sibSp" refType="w" refFor="ch" refForName="node" fact="-0.2"/>
        <dgm:constr type="primFontSz" for="ch" forName="centerShape" val="65"/>
        <dgm:constr type="primFontSz" for="des" forName="node" val="65"/>
        <dgm:constr type="primFontSz" for="ch" forName="node" refType="primFontSz" refFor="ch" refForName="centerShape" op="lte"/>
      </dgm:constrLst>
      <dgm:ruleLst/>
      <dgm:forEach name="Name6" axis="ch" ptType="node" cnt="1">
        <dgm:layoutNode name="centerShape" styleLbl="vennNode1">
          <dgm:alg type="tx"/>
          <dgm:shape xmlns:r="http://schemas.openxmlformats.org/officeDocument/2006/relationships" type="ellipse"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7" axis="ch" ptType="node">
          <dgm:layoutNode name="node" styleLbl="vennNode1">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bList2">
  <dgm:title val=""/>
  <dgm:desc val=""/>
  <dgm:catLst>
    <dgm:cat type="list" pri="7000"/>
    <dgm:cat type="convert" pri="16000"/>
    <dgm:cat type="picture" pri="28000"/>
    <dgm:cat type="pictureconvert" pri="28000"/>
  </dgm:catLst>
  <dgm:sampData useDef="1">
    <dgm:dataModel>
      <dgm:pt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dir/>
      <dgm:animLvl val="lvl"/>
      <dgm:resizeHandles val="exact"/>
    </dgm:varLst>
    <dgm:choose name="Name0">
      <dgm:if name="Name1" axis="self"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08"/>
      <dgm:constr type="sp" refType="w" refFor="ch" refForName="compNode" op="equ" fact="0.16"/>
      <dgm:constr type="primFontSz" for="des" forName="parentText" op="equ" val="65"/>
      <dgm:constr type="primFontSz" for="des" forName="childRect" op="equ" val="65"/>
    </dgm:constrLst>
    <dgm:ruleLst/>
    <dgm:forEach name="nodesForEach" axis="ch" ptType="node">
      <dgm:layoutNode name="compNode">
        <dgm:alg type="composite">
          <dgm:param type="ar" val="0.943"/>
        </dgm:alg>
        <dgm:shape xmlns:r="http://schemas.openxmlformats.org/officeDocument/2006/relationships" r:blip="">
          <dgm:adjLst/>
        </dgm:shape>
        <dgm:presOf/>
        <dgm:choose name="Name3">
          <dgm:if name="Name4" axis="self" func="var" arg="dir" op="equ" val="norm">
            <dgm:constrLst>
              <dgm:constr type="w" val="1"/>
              <dgm:constr type="h" refType="w" fact="1.06"/>
              <dgm:constr type="h" for="ch" forName="childRect" refType="h" fact="0.65"/>
              <dgm:constr type="w" for="ch" forName="childRect" refType="w" fact="0.923"/>
              <dgm:constr type="l" for="ch" forName="childRect"/>
              <dgm:constr type="t" for="ch" forName="childRect"/>
              <dgm:constr type="w" for="ch" forName="parentText" refType="w" fact="0.65"/>
              <dgm:constr type="h" for="ch" forName="parentText" refType="h" refFor="ch" refForName="childRect" fact="0.43"/>
              <dgm:constr type="l" for="ch" forName="parentText"/>
              <dgm:constr type="t" for="ch" forName="parentText" refType="h" refFor="ch" refForName="childRect"/>
              <dgm:constr type="w" for="ch" forName="parentRect" refType="w" fact="0.923"/>
              <dgm:constr type="h" for="ch" forName="parentRect" refType="h" refFor="ch" refForName="parentText"/>
              <dgm:constr type="l" for="ch" forName="parentRect"/>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r" for="ch" forName="adorn" refType="w"/>
            </dgm:constrLst>
          </dgm:if>
          <dgm:else name="Name5">
            <dgm:constrLst>
              <dgm:constr type="w" val="1"/>
              <dgm:constr type="h" refType="w" fact="1.06"/>
              <dgm:constr type="h" for="ch" forName="childRect" refType="h" fact="0.65"/>
              <dgm:constr type="w" for="ch" forName="childRect" refType="w" fact="0.923"/>
              <dgm:constr type="r" for="ch" forName="childRect" refType="w"/>
              <dgm:constr type="t" for="ch" forName="childRect"/>
              <dgm:constr type="w" for="ch" forName="parentText" refType="w" fact="0.65"/>
              <dgm:constr type="h" for="ch" forName="parentText" refType="h" refFor="ch" refForName="childRect" fact="0.43"/>
              <dgm:constr type="r" for="ch" forName="parentText" refType="w"/>
              <dgm:constr type="t" for="ch" forName="parentText" refType="h" refFor="ch" refForName="childRect"/>
              <dgm:constr type="w" for="ch" forName="parentRect" refType="w" fact="0.923"/>
              <dgm:constr type="h" for="ch" forName="parentRect" refType="h" refFor="ch" refForName="parentText"/>
              <dgm:constr type="r" for="ch" forName="parentRect" refType="w"/>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l" for="ch" forName="adorn"/>
            </dgm:constrLst>
          </dgm:else>
        </dgm:choose>
        <dgm:ruleLst/>
        <dgm:layoutNode name="childRect" styleLbl="bgAcc1">
          <dgm:varLst>
            <dgm:bulletEnabled val="1"/>
          </dgm:varLst>
          <dgm:alg type="tx">
            <dgm:param type="stBulletLvl" val="1"/>
          </dgm:alg>
          <dgm:shape xmlns:r="http://schemas.openxmlformats.org/officeDocument/2006/relationships" type="round2SameRect" r:blip="">
            <dgm:adjLst>
              <dgm:adj idx="1" val="0.08"/>
            </dgm:adjLst>
          </dgm:shape>
          <dgm:presOf axis="des" ptType="node"/>
          <dgm:constrLst>
            <dgm:constr type="secFontSz" refType="primFontSz"/>
            <dgm:constr type="tMarg" refType="primFontSz" fact="0.3"/>
            <dgm:constr type="bMarg" refType="primFontSz" fact="0.1"/>
            <dgm:constr type="lMarg" refType="primFontSz" fact="0.1"/>
            <dgm:constr type="rMarg" refType="primFontSz" fact="0.1"/>
          </dgm:constrLst>
          <dgm:ruleLst>
            <dgm:rule type="primFontSz" val="5" fact="NaN" max="NaN"/>
          </dgm:ruleLst>
        </dgm:layoutNode>
        <dgm:layoutNode name="parentText">
          <dgm:varLst>
            <dgm:chMax val="0"/>
            <dgm:bulletEnabled val="1"/>
          </dgm:varLst>
          <dgm:choose name="Name6">
            <dgm:if name="Name7" func="var" arg="dir" op="equ" val="norm">
              <dgm:alg type="tx">
                <dgm:param type="parTxLTRAlign" val="l"/>
                <dgm:param type="parTxRTLAlign" val="l"/>
              </dgm:alg>
            </dgm:if>
            <dgm:else name="Name8">
              <dgm:alg type="tx">
                <dgm:param type="parTxLTRAlign" val="r"/>
                <dgm:param type="parTxRTLAlign" val="r"/>
              </dgm:alg>
            </dgm:else>
          </dgm:choose>
          <dgm:shape xmlns:r="http://schemas.openxmlformats.org/officeDocument/2006/relationships" type="rect" r:blip="" zOrderOff="1" hideGeom="1">
            <dgm:adjLst/>
          </dgm:shape>
          <dgm:presOf axis="self" ptType="node"/>
          <dgm:constrLst>
            <dgm:constr type="tMarg"/>
            <dgm:constr type="bMarg"/>
            <dgm:constr type="lMarg" refType="primFontSz" fact="0.3"/>
            <dgm:constr type="rMarg" refType="primFontSz" fact="0.1"/>
          </dgm:constrLst>
          <dgm:ruleLst>
            <dgm:rule type="primFontSz" val="5" fact="NaN" max="NaN"/>
          </dgm:ruleLst>
        </dgm:layoutNode>
        <dgm:layoutNode name="parentRect" styleLbl="alignNode1">
          <dgm:alg type="sp"/>
          <dgm:shape xmlns:r="http://schemas.openxmlformats.org/officeDocument/2006/relationships" type="rect" r:blip="">
            <dgm:adjLst/>
          </dgm:shape>
          <dgm:presOf axis="self" ptType="node"/>
          <dgm:constrLst/>
          <dgm:ruleLst/>
        </dgm:layoutNode>
        <dgm:layoutNode name="adorn" styleLbl="fgAccFollowNod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constr type="w" val="1"/>
            <dgm:constr type="h" refType="w"/>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radial2">
  <dgm:title val=""/>
  <dgm:desc val=""/>
  <dgm:catLst>
    <dgm:cat type="relationship" pri="20000"/>
    <dgm:cat type="convert" pri="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ite">
    <dgm:varLst>
      <dgm:chMax val="5"/>
      <dgm:dir/>
      <dgm:animLvl val="ctr"/>
      <dgm:resizeHandles val="exact"/>
    </dgm:varLst>
    <dgm:alg type="composite"/>
    <dgm:shape xmlns:r="http://schemas.openxmlformats.org/officeDocument/2006/relationships" r:blip="">
      <dgm:adjLst/>
    </dgm:shape>
    <dgm:presOf/>
    <dgm:constrLst>
      <dgm:constr type="w" for="ch" forName="cycle" refType="w"/>
      <dgm:constr type="h" for="ch" forName="cycle" refType="h"/>
    </dgm:constrLst>
    <dgm:ruleLst/>
    <dgm:layoutNode name="cycle">
      <dgm:choose name="Name0">
        <dgm:if name="Name1" func="var" arg="dir" op="equ" val="norm">
          <dgm:choose name="Name2">
            <dgm:if name="Name3" axis="ch" ptType="node" func="cnt" op="lte" val="1">
              <dgm:alg type="cycle">
                <dgm:param type="stAng" val="90"/>
                <dgm:param type="spanAng" val="360"/>
                <dgm:param type="ctrShpMap" val="fNode"/>
              </dgm:alg>
            </dgm:if>
            <dgm:if name="Name4" axis="ch" ptType="node" func="cnt" op="equ" val="2">
              <dgm:alg type="cycle">
                <dgm:param type="stAng" val="70"/>
                <dgm:param type="spanAng" val="40"/>
                <dgm:param type="ctrShpMap" val="fNode"/>
              </dgm:alg>
            </dgm:if>
            <dgm:if name="Name5" axis="ch" ptType="node" func="cnt" op="equ" val="3">
              <dgm:alg type="cycle">
                <dgm:param type="stAng" val="60"/>
                <dgm:param type="spanAng" val="60"/>
                <dgm:param type="ctrShpMap" val="fNode"/>
              </dgm:alg>
            </dgm:if>
            <dgm:else name="Name6">
              <dgm:alg type="cycle">
                <dgm:param type="stAng" val="45"/>
                <dgm:param type="spanAng" val="90"/>
                <dgm:param type="ctrShpMap" val="fNode"/>
              </dgm:alg>
            </dgm:else>
          </dgm:choose>
        </dgm:if>
        <dgm:else name="Name7">
          <dgm:choose name="Name8">
            <dgm:if name="Name9" axis="ch" ptType="node" func="cnt" op="lte" val="1">
              <dgm:alg type="cycle">
                <dgm:param type="stAng" val="-90"/>
                <dgm:param type="spanAng" val="-360"/>
                <dgm:param type="ctrShpMap" val="fNode"/>
              </dgm:alg>
            </dgm:if>
            <dgm:if name="Name10" axis="ch" ptType="node" func="cnt" op="equ" val="2">
              <dgm:alg type="cycle">
                <dgm:param type="stAng" val="-70"/>
                <dgm:param type="spanAng" val="-40"/>
                <dgm:param type="ctrShpMap" val="fNode"/>
              </dgm:alg>
            </dgm:if>
            <dgm:if name="Name11" axis="ch" ptType="node" func="cnt" op="equ" val="3">
              <dgm:alg type="cycle">
                <dgm:param type="stAng" val="-60"/>
                <dgm:param type="spanAng" val="-60"/>
                <dgm:param type="ctrShpMap" val="fNode"/>
              </dgm:alg>
            </dgm:if>
            <dgm:else name="Name12">
              <dgm:alg type="cycle">
                <dgm:param type="stAng" val="-45"/>
                <dgm:param type="spanAng" val="-90"/>
                <dgm:param type="ctrShpMap" val="fNode"/>
              </dgm:alg>
            </dgm:else>
          </dgm:choose>
        </dgm:else>
      </dgm:choose>
      <dgm:shape xmlns:r="http://schemas.openxmlformats.org/officeDocument/2006/relationships" r:blip="">
        <dgm:adjLst/>
      </dgm:shape>
      <dgm:presOf/>
      <dgm:constrLst>
        <dgm:constr type="sp" val="20"/>
        <dgm:constr type="w" for="ch" forName="centerShape" refType="w"/>
        <dgm:constr type="w" for="ch" forName="node" refType="w" refFor="ch" refForName="centerShape" fact="1.5"/>
        <dgm:constr type="sibSp" refType="w" refFor="ch" refForName="centerShape" op="equ" fact="0.08"/>
        <dgm:constr type="primFontSz" for="des" forName="parentNode" op="equ" val="65"/>
        <dgm:constr type="secFontSz" for="des" forName="childNode" op="equ" val="65"/>
      </dgm:constrLst>
      <dgm:ruleLst/>
      <dgm:choose name="Name13">
        <dgm:if name="Name14" axis="ch" ptType="node" hideLastTrans="0" func="cnt" op="gte" val="1">
          <dgm:layoutNode name="centerShape" styleLbl="node0">
            <dgm:alg type="composite"/>
            <dgm:shape xmlns:r="http://schemas.openxmlformats.org/officeDocument/2006/relationships" r:blip="">
              <dgm:adjLst/>
            </dgm:shape>
            <dgm:presOf axis="ch" ptType="node" cnt="1"/>
            <dgm:constrLst>
              <dgm:constr type="w" for="ch" forName="connSite" refType="w" fact="0.7"/>
              <dgm:constr type="h" for="ch" forName="connSite" refType="w" fact="0.7"/>
              <dgm:constr type="ctrX" for="ch" forName="connSite" refType="w" fact="0.5"/>
              <dgm:constr type="ctrY" for="ch" forName="connSite" refType="h" fact="0.5"/>
              <dgm:constr type="w" for="ch" forName="visible" refType="w"/>
              <dgm:constr type="h" for="ch" forName="visible" refType="w"/>
              <dgm:constr type="ctrX" for="ch" forName="visible" refType="w" fact="0.5"/>
              <dgm:constr type="ctrY" for="ch" forName="visible" refType="h" fact="0.5"/>
            </dgm:constrLst>
            <dgm:ruleLst/>
            <dgm:layoutNode name="connSite">
              <dgm:alg type="sp"/>
              <dgm:shape xmlns:r="http://schemas.openxmlformats.org/officeDocument/2006/relationships" type="ellipse" r:blip="" hideGeom="1">
                <dgm:adjLst/>
              </dgm:shape>
              <dgm:presOf/>
              <dgm:constrLst/>
              <dgm:ruleLst/>
            </dgm:layoutNode>
            <dgm:layoutNode name="visible">
              <dgm:alg type="sp"/>
              <dgm:shape xmlns:r="http://schemas.openxmlformats.org/officeDocument/2006/relationships" type="ellipse" r:blip="" blipPhldr="1">
                <dgm:adjLst/>
              </dgm:shape>
              <dgm:presOf/>
              <dgm:constrLst/>
              <dgm:ruleLst/>
            </dgm:layoutNode>
          </dgm:layoutNode>
        </dgm:if>
        <dgm:else name="Name15"/>
      </dgm:choose>
      <dgm:forEach name="Name16" axis="ch">
        <dgm:forEach name="Name17" axis="self" ptType="node">
          <dgm:layoutNode name="node">
            <dgm:alg type="composite"/>
            <dgm:shape xmlns:r="http://schemas.openxmlformats.org/officeDocument/2006/relationships" r:blip="">
              <dgm:adjLst/>
            </dgm:shape>
            <dgm:presOf/>
            <dgm:choose name="Name18">
              <dgm:if name="Name19" func="var" arg="dir" op="equ" val="norm">
                <dgm:constrLst>
                  <dgm:constr type="t" for="ch" forName="parentNode"/>
                  <dgm:constr type="l" for="ch" forName="parentNode"/>
                  <dgm:constr type="w" for="ch" forName="parentNode" refType="w" fact="0.4"/>
                  <dgm:constr type="h" for="ch" forName="parentNode" refType="w" refFor="ch" refForName="parentNode" op="equ"/>
                  <dgm:constr type="ctrY" for="ch" forName="childNode" refType="h" refFor="ch" refForName="parentNode" fact="0.5"/>
                  <dgm:constr type="l" for="ch" forName="childNode" refType="w" refFor="ch" refForName="parentNode" op="equ" fact="1.1"/>
                  <dgm:constr type="w" for="ch" forName="childNode" refType="w" fact="0.6"/>
                  <dgm:constr type="h" for="ch" forName="childNode" refType="h" refFor="ch" refForName="parentNode"/>
                </dgm:constrLst>
              </dgm:if>
              <dgm:else name="Name20">
                <dgm:constrLst>
                  <dgm:constr type="t" for="ch" forName="parentNode"/>
                  <dgm:constr type="r" for="ch" forName="parentNode" refType="w"/>
                  <dgm:constr type="w" for="ch" forName="parentNode" refType="w" fact="0.4"/>
                  <dgm:constr type="h" for="ch" forName="parentNode" refType="w" refFor="ch" refForName="parentNode" op="equ"/>
                  <dgm:constr type="ctrY" for="ch" forName="childNode" refType="h" refFor="ch" refForName="parentNode" fact="0.5"/>
                  <dgm:constr type="l" for="ch" forName="childNode"/>
                  <dgm:constr type="w" for="ch" forName="childNode" refType="w" fact="0.6"/>
                  <dgm:constr type="h" for="ch" forName="childNode" refType="h" refFor="ch" refForName="parentNode"/>
                </dgm:constrLst>
              </dgm:else>
            </dgm:choose>
            <dgm:ruleLst/>
            <dgm:layoutNode name="parentNode" styleLbl="node1">
              <dgm:varLst>
                <dgm:chMax val="1"/>
                <dgm:bulletEnabled val="1"/>
              </dgm:varLst>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childNode" styleLbl="revTx" moveWith="parentNode">
              <dgm:varLst>
                <dgm:bulletEnabled val="1"/>
              </dgm:varLst>
              <dgm:alg type="tx">
                <dgm:param type="txAnchorVertCh" val="mid"/>
                <dgm:param type="stBulletLvl" val="1"/>
              </dgm:alg>
              <dgm:choose name="Name21">
                <dgm:if name="Name22" axis="ch" ptType="node" func="cnt" op="gte" val="1">
                  <dgm:shape xmlns:r="http://schemas.openxmlformats.org/officeDocument/2006/relationships" type="rect" r:blip="">
                    <dgm:adjLst/>
                  </dgm:shape>
                </dgm:if>
                <dgm:else name="Name23">
                  <dgm:shape xmlns:r="http://schemas.openxmlformats.org/officeDocument/2006/relationships" type="rect" r:blip="" hideGeom="1">
                    <dgm:adjLst/>
                  </dgm:shape>
                </dgm:else>
              </dgm:choose>
              <dgm:presOf axis="des" ptType="node"/>
              <dgm:constrLst>
                <dgm:constr type="tMarg"/>
                <dgm:constr type="bMarg"/>
                <dgm:constr type="lMarg"/>
                <dgm:constr type="rMarg"/>
              </dgm:constrLst>
              <dgm:ruleLst>
                <dgm:rule type="secFontSz" val="5" fact="NaN" max="NaN"/>
              </dgm:ruleLst>
            </dgm:layoutNode>
          </dgm:layoutNode>
        </dgm:forEach>
        <dgm:forEach name="Name24" axis="self" ptType="parTrans" cnt="1">
          <dgm:layoutNode name="Name25">
            <dgm:alg type="conn">
              <dgm:param type="dim" val="1D"/>
              <dgm:param type="endSty" val="noArr"/>
              <dgm:param type="begPts" val="auto"/>
              <dgm:param type="endPts" val="auto"/>
              <dgm:param type="srcNode" val="connSite"/>
              <dgm:param type="dstNode" val="parentNode"/>
            </dgm:alg>
            <dgm:shape xmlns:r="http://schemas.openxmlformats.org/officeDocument/2006/relationships" type="conn" r:blip="" zOrderOff="-99">
              <dgm:adjLst/>
            </dgm:shape>
            <dgm:presOf axis="self"/>
            <dgm:constrLst>
              <dgm:constr type="connDist"/>
              <dgm:constr type="w" val="1"/>
              <dgm:constr type="h" val="5"/>
              <dgm:constr type="begPad"/>
              <dgm:constr type="endPad"/>
            </dgm:constrLst>
            <dgm:ruleLst/>
          </dgm:layoutNode>
        </dgm:forEach>
      </dgm:forEach>
    </dgm:layoutNode>
  </dgm:layoutNode>
</dgm:layoutDef>
</file>

<file path=ppt/diagrams/layout7.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layout8.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bList2">
  <dgm:title val=""/>
  <dgm:desc val=""/>
  <dgm:catLst>
    <dgm:cat type="list" pri="7000"/>
    <dgm:cat type="convert" pri="16000"/>
    <dgm:cat type="picture" pri="28000"/>
    <dgm:cat type="pictureconvert" pri="28000"/>
  </dgm:catLst>
  <dgm:sampData useDef="1">
    <dgm:dataModel>
      <dgm:pt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dir/>
      <dgm:animLvl val="lvl"/>
      <dgm:resizeHandles val="exact"/>
    </dgm:varLst>
    <dgm:choose name="Name0">
      <dgm:if name="Name1" axis="self"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08"/>
      <dgm:constr type="sp" refType="w" refFor="ch" refForName="compNode" op="equ" fact="0.16"/>
      <dgm:constr type="primFontSz" for="des" forName="parentText" op="equ" val="65"/>
      <dgm:constr type="primFontSz" for="des" forName="childRect" op="equ" val="65"/>
    </dgm:constrLst>
    <dgm:ruleLst/>
    <dgm:forEach name="nodesForEach" axis="ch" ptType="node">
      <dgm:layoutNode name="compNode">
        <dgm:alg type="composite">
          <dgm:param type="ar" val="0.943"/>
        </dgm:alg>
        <dgm:shape xmlns:r="http://schemas.openxmlformats.org/officeDocument/2006/relationships" r:blip="">
          <dgm:adjLst/>
        </dgm:shape>
        <dgm:presOf/>
        <dgm:choose name="Name3">
          <dgm:if name="Name4" axis="self" func="var" arg="dir" op="equ" val="norm">
            <dgm:constrLst>
              <dgm:constr type="w" val="1"/>
              <dgm:constr type="h" refType="w" fact="1.06"/>
              <dgm:constr type="h" for="ch" forName="childRect" refType="h" fact="0.65"/>
              <dgm:constr type="w" for="ch" forName="childRect" refType="w" fact="0.923"/>
              <dgm:constr type="l" for="ch" forName="childRect"/>
              <dgm:constr type="t" for="ch" forName="childRect"/>
              <dgm:constr type="w" for="ch" forName="parentText" refType="w" fact="0.65"/>
              <dgm:constr type="h" for="ch" forName="parentText" refType="h" refFor="ch" refForName="childRect" fact="0.43"/>
              <dgm:constr type="l" for="ch" forName="parentText"/>
              <dgm:constr type="t" for="ch" forName="parentText" refType="h" refFor="ch" refForName="childRect"/>
              <dgm:constr type="w" for="ch" forName="parentRect" refType="w" fact="0.923"/>
              <dgm:constr type="h" for="ch" forName="parentRect" refType="h" refFor="ch" refForName="parentText"/>
              <dgm:constr type="l" for="ch" forName="parentRect"/>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r" for="ch" forName="adorn" refType="w"/>
            </dgm:constrLst>
          </dgm:if>
          <dgm:else name="Name5">
            <dgm:constrLst>
              <dgm:constr type="w" val="1"/>
              <dgm:constr type="h" refType="w" fact="1.06"/>
              <dgm:constr type="h" for="ch" forName="childRect" refType="h" fact="0.65"/>
              <dgm:constr type="w" for="ch" forName="childRect" refType="w" fact="0.923"/>
              <dgm:constr type="r" for="ch" forName="childRect" refType="w"/>
              <dgm:constr type="t" for="ch" forName="childRect"/>
              <dgm:constr type="w" for="ch" forName="parentText" refType="w" fact="0.65"/>
              <dgm:constr type="h" for="ch" forName="parentText" refType="h" refFor="ch" refForName="childRect" fact="0.43"/>
              <dgm:constr type="r" for="ch" forName="parentText" refType="w"/>
              <dgm:constr type="t" for="ch" forName="parentText" refType="h" refFor="ch" refForName="childRect"/>
              <dgm:constr type="w" for="ch" forName="parentRect" refType="w" fact="0.923"/>
              <dgm:constr type="h" for="ch" forName="parentRect" refType="h" refFor="ch" refForName="parentText"/>
              <dgm:constr type="r" for="ch" forName="parentRect" refType="w"/>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l" for="ch" forName="adorn"/>
            </dgm:constrLst>
          </dgm:else>
        </dgm:choose>
        <dgm:ruleLst/>
        <dgm:layoutNode name="childRect" styleLbl="bgAcc1">
          <dgm:varLst>
            <dgm:bulletEnabled val="1"/>
          </dgm:varLst>
          <dgm:alg type="tx">
            <dgm:param type="stBulletLvl" val="1"/>
          </dgm:alg>
          <dgm:shape xmlns:r="http://schemas.openxmlformats.org/officeDocument/2006/relationships" type="round2SameRect" r:blip="">
            <dgm:adjLst>
              <dgm:adj idx="1" val="0.08"/>
            </dgm:adjLst>
          </dgm:shape>
          <dgm:presOf axis="des" ptType="node"/>
          <dgm:constrLst>
            <dgm:constr type="secFontSz" refType="primFontSz"/>
            <dgm:constr type="tMarg" refType="primFontSz" fact="0.3"/>
            <dgm:constr type="bMarg" refType="primFontSz" fact="0.1"/>
            <dgm:constr type="lMarg" refType="primFontSz" fact="0.1"/>
            <dgm:constr type="rMarg" refType="primFontSz" fact="0.1"/>
          </dgm:constrLst>
          <dgm:ruleLst>
            <dgm:rule type="primFontSz" val="5" fact="NaN" max="NaN"/>
          </dgm:ruleLst>
        </dgm:layoutNode>
        <dgm:layoutNode name="parentText">
          <dgm:varLst>
            <dgm:chMax val="0"/>
            <dgm:bulletEnabled val="1"/>
          </dgm:varLst>
          <dgm:choose name="Name6">
            <dgm:if name="Name7" func="var" arg="dir" op="equ" val="norm">
              <dgm:alg type="tx">
                <dgm:param type="parTxLTRAlign" val="l"/>
                <dgm:param type="parTxRTLAlign" val="l"/>
              </dgm:alg>
            </dgm:if>
            <dgm:else name="Name8">
              <dgm:alg type="tx">
                <dgm:param type="parTxLTRAlign" val="r"/>
                <dgm:param type="parTxRTLAlign" val="r"/>
              </dgm:alg>
            </dgm:else>
          </dgm:choose>
          <dgm:shape xmlns:r="http://schemas.openxmlformats.org/officeDocument/2006/relationships" type="rect" r:blip="" zOrderOff="1" hideGeom="1">
            <dgm:adjLst/>
          </dgm:shape>
          <dgm:presOf axis="self" ptType="node"/>
          <dgm:constrLst>
            <dgm:constr type="tMarg"/>
            <dgm:constr type="bMarg"/>
            <dgm:constr type="lMarg" refType="primFontSz" fact="0.3"/>
            <dgm:constr type="rMarg" refType="primFontSz" fact="0.1"/>
          </dgm:constrLst>
          <dgm:ruleLst>
            <dgm:rule type="primFontSz" val="5" fact="NaN" max="NaN"/>
          </dgm:ruleLst>
        </dgm:layoutNode>
        <dgm:layoutNode name="parentRect" styleLbl="alignNode1">
          <dgm:alg type="sp"/>
          <dgm:shape xmlns:r="http://schemas.openxmlformats.org/officeDocument/2006/relationships" type="rect" r:blip="">
            <dgm:adjLst/>
          </dgm:shape>
          <dgm:presOf axis="self" ptType="node"/>
          <dgm:constrLst/>
          <dgm:ruleLst/>
        </dgm:layoutNode>
        <dgm:layoutNode name="adorn" styleLbl="fgAccFollowNod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constr type="w" val="1"/>
            <dgm:constr type="h" refType="w"/>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BFC82E2-3434-4F8F-B24D-E09295921497}" type="datetimeFigureOut">
              <a:rPr lang="en-US" smtClean="0"/>
              <a:t>5/20/2023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293C6C-82EA-4D9D-AA8A-69C85F2EE2B5}" type="slidenum">
              <a:rPr lang="en-US" smtClean="0"/>
              <a:t>‹#›</a:t>
            </a:fld>
            <a:endParaRPr lang="en-US" dirty="0"/>
          </a:p>
        </p:txBody>
      </p:sp>
    </p:spTree>
    <p:extLst>
      <p:ext uri="{BB962C8B-B14F-4D97-AF65-F5344CB8AC3E}">
        <p14:creationId xmlns:p14="http://schemas.microsoft.com/office/powerpoint/2010/main" val="5373262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a:spLocks noChangeAspect="1"/>
          </p:cNvSpPr>
          <p:nvPr/>
        </p:nvSpPr>
        <p:spPr>
          <a:xfrm>
            <a:off x="231140" y="243840"/>
            <a:ext cx="11724640" cy="6377939"/>
          </a:xfrm>
          <a:prstGeom prst="rect">
            <a:avLst/>
          </a:prstGeom>
          <a:solidFill>
            <a:schemeClr val="accent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109980" y="882376"/>
            <a:ext cx="9966960" cy="2926080"/>
          </a:xfrm>
        </p:spPr>
        <p:txBody>
          <a:bodyPr anchor="b">
            <a:normAutofit/>
          </a:bodyPr>
          <a:lstStyle>
            <a:lvl1pPr algn="ctr">
              <a:lnSpc>
                <a:spcPct val="85000"/>
              </a:lnSpc>
              <a:defRPr sz="7200" b="1" cap="all" baseline="0">
                <a:solidFill>
                  <a:srgbClr val="FFFFFF"/>
                </a:solidFill>
              </a:defRPr>
            </a:lvl1pPr>
          </a:lstStyle>
          <a:p>
            <a:r>
              <a:rPr lang="en-US"/>
              <a:t>Click to edit Master title style</a:t>
            </a:r>
          </a:p>
        </p:txBody>
      </p:sp>
      <p:sp>
        <p:nvSpPr>
          <p:cNvPr id="3" name="Subtitle 2"/>
          <p:cNvSpPr>
            <a:spLocks noGrp="1"/>
          </p:cNvSpPr>
          <p:nvPr>
            <p:ph type="subTitle" idx="1"/>
          </p:nvPr>
        </p:nvSpPr>
        <p:spPr>
          <a:xfrm>
            <a:off x="1709530" y="3869634"/>
            <a:ext cx="8767860" cy="1388165"/>
          </a:xfrm>
        </p:spPr>
        <p:txBody>
          <a:bodyPr>
            <a:normAutofit/>
          </a:bodyPr>
          <a:lstStyle>
            <a:lvl1pPr marL="0" indent="0" algn="ctr">
              <a:buNone/>
              <a:defRPr sz="2200">
                <a:solidFill>
                  <a:srgbClr val="FFFFFF"/>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p>
        </p:txBody>
      </p:sp>
      <p:sp>
        <p:nvSpPr>
          <p:cNvPr id="4" name="Date Placeholder 3"/>
          <p:cNvSpPr>
            <a:spLocks noGrp="1"/>
          </p:cNvSpPr>
          <p:nvPr>
            <p:ph type="dt" sz="half" idx="10"/>
          </p:nvPr>
        </p:nvSpPr>
        <p:spPr/>
        <p:txBody>
          <a:bodyPr/>
          <a:lstStyle>
            <a:lvl1pPr>
              <a:defRPr>
                <a:solidFill>
                  <a:srgbClr val="FFFFFF"/>
                </a:solidFill>
              </a:defRPr>
            </a:lvl1pPr>
          </a:lstStyle>
          <a:p>
            <a:fld id="{5539117B-1405-4997-81DF-D47685487591}" type="datetime1">
              <a:rPr lang="en-US" smtClean="0"/>
              <a:t>5/20/2023</a:t>
            </a:fld>
            <a:endParaRPr lang="en-US" dirty="0"/>
          </a:p>
        </p:txBody>
      </p:sp>
      <p:sp>
        <p:nvSpPr>
          <p:cNvPr id="5" name="Footer Placeholder 4"/>
          <p:cNvSpPr>
            <a:spLocks noGrp="1"/>
          </p:cNvSpPr>
          <p:nvPr>
            <p:ph type="ftr" sz="quarter" idx="11"/>
          </p:nvPr>
        </p:nvSpPr>
        <p:spPr/>
        <p:txBody>
          <a:bodyPr/>
          <a:lstStyle>
            <a:lvl1pPr>
              <a:defRPr>
                <a:solidFill>
                  <a:srgbClr val="FFFFFF"/>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rgbClr val="FFFFFF"/>
                </a:solidFill>
              </a:defRPr>
            </a:lvl1pPr>
          </a:lstStyle>
          <a:p>
            <a:fld id="{4FAB73BC-B049-4115-A692-8D63A059BFB8}" type="slidenum">
              <a:rPr lang="en-US" dirty="0"/>
              <a:t>‹#›</a:t>
            </a:fld>
            <a:endParaRPr lang="en-US" dirty="0"/>
          </a:p>
        </p:txBody>
      </p:sp>
      <p:cxnSp>
        <p:nvCxnSpPr>
          <p:cNvPr id="8" name="Straight Connector 7"/>
          <p:cNvCxnSpPr/>
          <p:nvPr/>
        </p:nvCxnSpPr>
        <p:spPr>
          <a:xfrm>
            <a:off x="1978660" y="3733800"/>
            <a:ext cx="8229601"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73AD327-AB58-4897-AF71-6D19B63EA53A}" type="datetime1">
              <a:rPr lang="en-US" smtClean="0"/>
              <a:t>5/20/2023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762000"/>
            <a:ext cx="2324100" cy="5410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3000" y="762000"/>
            <a:ext cx="7429500" cy="54102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650F879-CB5E-4D5D-8720-D92DA7AE545E}" type="datetime1">
              <a:rPr lang="en-US" smtClean="0"/>
              <a:t>5/20/2023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2A87957-4685-4AAA-AC15-17027EB8CE3B}" type="datetime1">
              <a:rPr lang="en-US" smtClean="0"/>
              <a:t>5/20/2023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06424" y="1173575"/>
            <a:ext cx="9966960" cy="2926080"/>
          </a:xfrm>
        </p:spPr>
        <p:txBody>
          <a:bodyPr anchor="b">
            <a:noAutofit/>
          </a:bodyPr>
          <a:lstStyle>
            <a:lvl1pPr algn="ctr">
              <a:lnSpc>
                <a:spcPct val="85000"/>
              </a:lnSpc>
              <a:defRPr sz="7200" b="0" cap="all" baseline="0"/>
            </a:lvl1pPr>
          </a:lstStyle>
          <a:p>
            <a:r>
              <a:rPr lang="en-US"/>
              <a:t>Click to edit Master title style</a:t>
            </a:r>
          </a:p>
        </p:txBody>
      </p:sp>
      <p:sp>
        <p:nvSpPr>
          <p:cNvPr id="3" name="Text Placeholder 2"/>
          <p:cNvSpPr>
            <a:spLocks noGrp="1"/>
          </p:cNvSpPr>
          <p:nvPr>
            <p:ph type="body" idx="1"/>
          </p:nvPr>
        </p:nvSpPr>
        <p:spPr>
          <a:xfrm>
            <a:off x="1709928" y="4154520"/>
            <a:ext cx="8769096" cy="1363806"/>
          </a:xfrm>
        </p:spPr>
        <p:txBody>
          <a:bodyPr anchor="t">
            <a:normAutofit/>
          </a:bodyPr>
          <a:lstStyle>
            <a:lvl1pPr marL="0" indent="0" algn="ctr">
              <a:buNone/>
              <a:defRPr sz="2200">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FB02546-CD2F-49E1-B1D0-A834B66B5E2F}" type="datetime1">
              <a:rPr lang="en-US" smtClean="0"/>
              <a:t>5/20/2023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7" name="Straight Connector 6"/>
          <p:cNvCxnSpPr/>
          <p:nvPr/>
        </p:nvCxnSpPr>
        <p:spPr>
          <a:xfrm>
            <a:off x="1981200" y="4020408"/>
            <a:ext cx="8229601"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3000" y="2057399"/>
            <a:ext cx="4754880" cy="40233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67612" y="2057400"/>
            <a:ext cx="4754880" cy="40233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F7815D2-491A-4C11-867A-1AADC7361863}" type="datetime1">
              <a:rPr lang="en-US" smtClean="0"/>
              <a:t>5/20/2023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1143000" y="2001511"/>
            <a:ext cx="4754880" cy="777240"/>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43000" y="2721483"/>
            <a:ext cx="4754880" cy="338328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69173" y="1999032"/>
            <a:ext cx="4754880" cy="777240"/>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69173" y="2719322"/>
            <a:ext cx="4754880" cy="338328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45CC7DB-A260-4317-B84F-54DF88D675D3}" type="datetime1">
              <a:rPr lang="en-US" smtClean="0"/>
              <a:t>5/20/2023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23632A5-C0DB-45B3-9A28-AA7E7B5E7621}" type="datetime1">
              <a:rPr lang="en-US" smtClean="0"/>
              <a:t>5/20/2023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DF6FDAC-91B9-467F-9D59-FECADBF43D47}" type="datetime1">
              <a:rPr lang="en-US" smtClean="0"/>
              <a:t>5/20/2023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3000" y="1097280"/>
            <a:ext cx="3931920" cy="1737360"/>
          </a:xfrm>
        </p:spPr>
        <p:txBody>
          <a:bodyPr anchor="b">
            <a:noAutofit/>
          </a:bodyPr>
          <a:lstStyle>
            <a:lvl1pPr>
              <a:lnSpc>
                <a:spcPct val="90000"/>
              </a:lnSpc>
              <a:defRPr sz="4000" b="0"/>
            </a:lvl1pPr>
          </a:lstStyle>
          <a:p>
            <a:r>
              <a:rPr lang="en-US"/>
              <a:t>Click to edit Master title style</a:t>
            </a:r>
          </a:p>
        </p:txBody>
      </p:sp>
      <p:sp>
        <p:nvSpPr>
          <p:cNvPr id="3" name="Content Placeholder 2"/>
          <p:cNvSpPr>
            <a:spLocks noGrp="1"/>
          </p:cNvSpPr>
          <p:nvPr>
            <p:ph idx="1"/>
          </p:nvPr>
        </p:nvSpPr>
        <p:spPr>
          <a:xfrm>
            <a:off x="5852159" y="1097280"/>
            <a:ext cx="5212080" cy="46634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143000" y="2834640"/>
            <a:ext cx="3931920" cy="3017520"/>
          </a:xfrm>
        </p:spPr>
        <p:txBody>
          <a:bodyPr>
            <a:normAutofit/>
          </a:bodyPr>
          <a:lstStyle>
            <a:lvl1pPr marL="0" indent="0">
              <a:lnSpc>
                <a:spcPct val="100000"/>
              </a:lnSpc>
              <a:spcBef>
                <a:spcPts val="1000"/>
              </a:spcBef>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0151332A-5D1A-4A68-8DC3-3FC24CFC5B34}" type="datetime1">
              <a:rPr lang="en-US" smtClean="0"/>
              <a:t>5/20/2023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3000" y="1097280"/>
            <a:ext cx="3931920" cy="1737360"/>
          </a:xfrm>
        </p:spPr>
        <p:txBody>
          <a:bodyPr anchor="b">
            <a:noAutofit/>
          </a:bodyPr>
          <a:lstStyle>
            <a:lvl1pPr>
              <a:lnSpc>
                <a:spcPct val="90000"/>
              </a:lnSpc>
              <a:defRPr sz="4000" b="0"/>
            </a:lvl1pPr>
          </a:lstStyle>
          <a:p>
            <a:r>
              <a:rPr lang="en-US"/>
              <a:t>Click to edit Master title style</a:t>
            </a:r>
          </a:p>
        </p:txBody>
      </p:sp>
      <p:sp>
        <p:nvSpPr>
          <p:cNvPr id="3" name="Picture Placeholder 2"/>
          <p:cNvSpPr>
            <a:spLocks noGrp="1" noChangeAspect="1"/>
          </p:cNvSpPr>
          <p:nvPr>
            <p:ph type="pic" idx="1"/>
          </p:nvPr>
        </p:nvSpPr>
        <p:spPr>
          <a:xfrm>
            <a:off x="5413248" y="1069847"/>
            <a:ext cx="6099048" cy="4800600"/>
          </a:xfrm>
        </p:spPr>
        <p:txBody>
          <a:bodyPr lIns="274320" tIns="182880" anchor="t">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3000" y="2834640"/>
            <a:ext cx="3931920" cy="2880360"/>
          </a:xfrm>
        </p:spPr>
        <p:txBody>
          <a:bodyPr>
            <a:normAutofit/>
          </a:bodyPr>
          <a:lstStyle>
            <a:lvl1pPr marL="0" indent="0">
              <a:lnSpc>
                <a:spcPct val="100000"/>
              </a:lnSpc>
              <a:spcBef>
                <a:spcPts val="1000"/>
              </a:spcBef>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4D47A8BF-B3DA-48FF-989E-13589D6975D0}" type="datetime1">
              <a:rPr lang="en-US" smtClean="0"/>
              <a:t>5/20/2023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7" name="Rectangle 6"/>
          <p:cNvSpPr>
            <a:spLocks noChangeAspect="1"/>
          </p:cNvSpPr>
          <p:nvPr/>
        </p:nvSpPr>
        <p:spPr>
          <a:xfrm>
            <a:off x="231140" y="243840"/>
            <a:ext cx="11724640" cy="637793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143000" y="609600"/>
            <a:ext cx="9875520" cy="135636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1143000" y="2057400"/>
            <a:ext cx="9872871" cy="40386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1142996" y="6223828"/>
            <a:ext cx="2329074" cy="365125"/>
          </a:xfrm>
          <a:prstGeom prst="rect">
            <a:avLst/>
          </a:prstGeom>
        </p:spPr>
        <p:txBody>
          <a:bodyPr vert="horz" lIns="91440" tIns="45720" rIns="91440" bIns="45720" rtlCol="0" anchor="ctr"/>
          <a:lstStyle>
            <a:lvl1pPr algn="l">
              <a:defRPr sz="1200">
                <a:solidFill>
                  <a:schemeClr val="accent1"/>
                </a:solidFill>
              </a:defRPr>
            </a:lvl1pPr>
          </a:lstStyle>
          <a:p>
            <a:fld id="{53B4EE1E-2631-4416-BD05-4FE45075E299}" type="datetime1">
              <a:rPr lang="en-US" smtClean="0"/>
              <a:t>5/20/2023</a:t>
            </a:fld>
            <a:endParaRPr lang="en-US" dirty="0"/>
          </a:p>
        </p:txBody>
      </p:sp>
      <p:sp>
        <p:nvSpPr>
          <p:cNvPr id="5" name="Footer Placeholder 4"/>
          <p:cNvSpPr>
            <a:spLocks noGrp="1"/>
          </p:cNvSpPr>
          <p:nvPr>
            <p:ph type="ftr" sz="quarter" idx="3"/>
          </p:nvPr>
        </p:nvSpPr>
        <p:spPr>
          <a:xfrm>
            <a:off x="3949148" y="6223828"/>
            <a:ext cx="4717774" cy="365125"/>
          </a:xfrm>
          <a:prstGeom prst="rect">
            <a:avLst/>
          </a:prstGeom>
        </p:spPr>
        <p:txBody>
          <a:bodyPr vert="horz" lIns="91440" tIns="45720" rIns="91440" bIns="45720" rtlCol="0" anchor="ctr"/>
          <a:lstStyle>
            <a:lvl1pPr algn="ctr">
              <a:defRPr sz="1200">
                <a:solidFill>
                  <a:schemeClr val="accent1"/>
                </a:solidFill>
              </a:defRPr>
            </a:lvl1pPr>
          </a:lstStyle>
          <a:p>
            <a:endParaRPr lang="en-US" dirty="0"/>
          </a:p>
        </p:txBody>
      </p:sp>
      <p:sp>
        <p:nvSpPr>
          <p:cNvPr id="6" name="Slide Number Placeholder 5"/>
          <p:cNvSpPr>
            <a:spLocks noGrp="1"/>
          </p:cNvSpPr>
          <p:nvPr>
            <p:ph type="sldNum" sz="quarter" idx="4"/>
          </p:nvPr>
        </p:nvSpPr>
        <p:spPr>
          <a:xfrm>
            <a:off x="9329530" y="6223828"/>
            <a:ext cx="1706217" cy="365125"/>
          </a:xfrm>
          <a:prstGeom prst="rect">
            <a:avLst/>
          </a:prstGeom>
        </p:spPr>
        <p:txBody>
          <a:bodyPr vert="horz" lIns="91440" tIns="45720" rIns="91440" bIns="45720" rtlCol="0" anchor="ctr"/>
          <a:lstStyle>
            <a:lvl1pPr algn="r">
              <a:defRPr sz="1200">
                <a:solidFill>
                  <a:schemeClr val="accent1"/>
                </a:solidFill>
              </a:defRPr>
            </a:lvl1pPr>
          </a:lstStyle>
          <a:p>
            <a:fld id="{4FAB73BC-B049-4115-A692-8D63A059BFB8}"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sldNum="0" hdr="0" ftr="0" dt="0"/>
  <p:txStyles>
    <p:title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p:titleStyle>
    <p:body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5.xml"/><Relationship Id="rId5" Type="http://schemas.openxmlformats.org/officeDocument/2006/relationships/image" Target="../media/image15.jpeg"/><Relationship Id="rId4" Type="http://schemas.openxmlformats.org/officeDocument/2006/relationships/image" Target="../media/image14.jpeg"/></Relationships>
</file>

<file path=ppt/slides/_rels/slide1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8" Type="http://schemas.openxmlformats.org/officeDocument/2006/relationships/image" Target="../media/image19.jpeg"/><Relationship Id="rId3" Type="http://schemas.openxmlformats.org/officeDocument/2006/relationships/diagramLayout" Target="../diagrams/layout4.xml"/><Relationship Id="rId7" Type="http://schemas.openxmlformats.org/officeDocument/2006/relationships/image" Target="../media/image18.jpeg"/><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23.jpeg"/><Relationship Id="rId3" Type="http://schemas.openxmlformats.org/officeDocument/2006/relationships/diagramLayout" Target="../diagrams/layout5.xml"/><Relationship Id="rId7" Type="http://schemas.openxmlformats.org/officeDocument/2006/relationships/image" Target="../media/image22.jpeg"/><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6.xml"/><Relationship Id="rId7" Type="http://schemas.openxmlformats.org/officeDocument/2006/relationships/image" Target="../media/image26.jpeg"/><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7.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9.xml"/><Relationship Id="rId4" Type="http://schemas.openxmlformats.org/officeDocument/2006/relationships/image" Target="../media/image29.jpeg"/></Relationships>
</file>

<file path=ppt/slides/_rels/slide18.xml.rels><?xml version="1.0" encoding="UTF-8" standalone="yes"?>
<Relationships xmlns="http://schemas.openxmlformats.org/package/2006/relationships"><Relationship Id="rId8" Type="http://schemas.openxmlformats.org/officeDocument/2006/relationships/image" Target="../media/image31.jpeg"/><Relationship Id="rId3" Type="http://schemas.openxmlformats.org/officeDocument/2006/relationships/diagramLayout" Target="../diagrams/layout7.xml"/><Relationship Id="rId7" Type="http://schemas.openxmlformats.org/officeDocument/2006/relationships/image" Target="../media/image30.jpeg"/><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 Id="rId9" Type="http://schemas.openxmlformats.org/officeDocument/2006/relationships/image" Target="../media/image32.jpeg"/></Relationships>
</file>

<file path=ppt/slides/_rels/slide19.xml.rels><?xml version="1.0" encoding="UTF-8" standalone="yes"?>
<Relationships xmlns="http://schemas.openxmlformats.org/package/2006/relationships"><Relationship Id="rId8" Type="http://schemas.openxmlformats.org/officeDocument/2006/relationships/image" Target="../media/image34.jpeg"/><Relationship Id="rId3" Type="http://schemas.openxmlformats.org/officeDocument/2006/relationships/diagramLayout" Target="../diagrams/layout8.xml"/><Relationship Id="rId7" Type="http://schemas.openxmlformats.org/officeDocument/2006/relationships/image" Target="../media/image33.jpeg"/><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9.xml"/><Relationship Id="rId7" Type="http://schemas.openxmlformats.org/officeDocument/2006/relationships/image" Target="../media/image35.jpeg"/><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xml"/><Relationship Id="rId5" Type="http://schemas.openxmlformats.org/officeDocument/2006/relationships/image" Target="../media/image6.jpeg"/><Relationship Id="rId4" Type="http://schemas.openxmlformats.org/officeDocument/2006/relationships/image" Target="../media/image5.jpeg"/></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7.jpeg"/><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4.xml"/><Relationship Id="rId4" Type="http://schemas.openxmlformats.org/officeDocument/2006/relationships/image" Target="../media/image10.jpeg"/></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3.xml"/><Relationship Id="rId7" Type="http://schemas.openxmlformats.org/officeDocument/2006/relationships/image" Target="../media/image11.jpeg"/><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455C987-ED28-46CA-ACFD-871FF101DC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A09530D1-E1B7-4679-A6ED-D82EB77AAC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3840" y="256540"/>
            <a:ext cx="11704320" cy="636523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sp>
      <p:cxnSp>
        <p:nvCxnSpPr>
          <p:cNvPr id="14" name="Straight Connector 13">
            <a:extLst>
              <a:ext uri="{FF2B5EF4-FFF2-40B4-BE49-F238E27FC236}">
                <a16:creationId xmlns:a16="http://schemas.microsoft.com/office/drawing/2014/main" id="{BCB8372A-11C5-4BD2-B5FD-71DDEFADE14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978660" y="5458968"/>
            <a:ext cx="8229601"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55B9BDB7-2134-468E-9725-B904F4E364E5}"/>
              </a:ext>
            </a:extLst>
          </p:cNvPr>
          <p:cNvSpPr>
            <a:spLocks noGrp="1"/>
          </p:cNvSpPr>
          <p:nvPr>
            <p:ph type="ctrTitle"/>
          </p:nvPr>
        </p:nvSpPr>
        <p:spPr>
          <a:xfrm>
            <a:off x="1837591" y="2519872"/>
            <a:ext cx="8370669" cy="1770773"/>
          </a:xfrm>
        </p:spPr>
        <p:txBody>
          <a:bodyPr>
            <a:normAutofit fontScale="90000"/>
          </a:bodyPr>
          <a:lstStyle/>
          <a:p>
            <a:r>
              <a:rPr lang="en-US" sz="6600" dirty="0">
                <a:solidFill>
                  <a:schemeClr val="accent1"/>
                </a:solidFill>
              </a:rPr>
              <a:t>Hidden gems in Lebanon </a:t>
            </a:r>
          </a:p>
        </p:txBody>
      </p:sp>
      <p:sp>
        <p:nvSpPr>
          <p:cNvPr id="3" name="Subtitle 2">
            <a:extLst>
              <a:ext uri="{FF2B5EF4-FFF2-40B4-BE49-F238E27FC236}">
                <a16:creationId xmlns:a16="http://schemas.microsoft.com/office/drawing/2014/main" id="{A234002C-587E-4F0F-A9CB-5B4EE2AB9218}"/>
              </a:ext>
            </a:extLst>
          </p:cNvPr>
          <p:cNvSpPr>
            <a:spLocks noGrp="1"/>
          </p:cNvSpPr>
          <p:nvPr>
            <p:ph type="subTitle" idx="1"/>
          </p:nvPr>
        </p:nvSpPr>
        <p:spPr>
          <a:xfrm>
            <a:off x="7367954" y="5458968"/>
            <a:ext cx="3323491" cy="1095009"/>
          </a:xfrm>
        </p:spPr>
        <p:txBody>
          <a:bodyPr>
            <a:normAutofit fontScale="92500"/>
          </a:bodyPr>
          <a:lstStyle/>
          <a:p>
            <a:r>
              <a:rPr lang="en-US" sz="2000" dirty="0">
                <a:solidFill>
                  <a:schemeClr val="accent1"/>
                </a:solidFill>
              </a:rPr>
              <a:t>Presented by: Jenny </a:t>
            </a:r>
            <a:r>
              <a:rPr lang="en-US" sz="2000" dirty="0" err="1">
                <a:solidFill>
                  <a:schemeClr val="accent1"/>
                </a:solidFill>
              </a:rPr>
              <a:t>chahine</a:t>
            </a:r>
            <a:r>
              <a:rPr lang="en-US" sz="2000" dirty="0">
                <a:solidFill>
                  <a:schemeClr val="accent1"/>
                </a:solidFill>
              </a:rPr>
              <a:t> &amp; Rebecca </a:t>
            </a:r>
            <a:r>
              <a:rPr lang="en-US" sz="2000" dirty="0" err="1">
                <a:solidFill>
                  <a:schemeClr val="accent1"/>
                </a:solidFill>
              </a:rPr>
              <a:t>fadous</a:t>
            </a:r>
            <a:endParaRPr lang="en-US" sz="2000" dirty="0">
              <a:solidFill>
                <a:schemeClr val="accent1"/>
              </a:solidFill>
            </a:endParaRPr>
          </a:p>
          <a:p>
            <a:r>
              <a:rPr lang="en-US" sz="2000" dirty="0">
                <a:solidFill>
                  <a:schemeClr val="accent1"/>
                </a:solidFill>
              </a:rPr>
              <a:t>Presented to: </a:t>
            </a:r>
            <a:r>
              <a:rPr lang="en-US" sz="2000" dirty="0" err="1">
                <a:solidFill>
                  <a:schemeClr val="accent1"/>
                </a:solidFill>
              </a:rPr>
              <a:t>Mrs</a:t>
            </a:r>
            <a:r>
              <a:rPr lang="en-US" sz="2000" dirty="0">
                <a:solidFill>
                  <a:schemeClr val="accent1"/>
                </a:solidFill>
              </a:rPr>
              <a:t> Suzy </a:t>
            </a:r>
            <a:r>
              <a:rPr lang="en-US" sz="2000" dirty="0" err="1">
                <a:solidFill>
                  <a:schemeClr val="accent1"/>
                </a:solidFill>
              </a:rPr>
              <a:t>Kerellos</a:t>
            </a:r>
            <a:endParaRPr lang="en-US" sz="2000" dirty="0">
              <a:solidFill>
                <a:schemeClr val="accent1"/>
              </a:solidFill>
            </a:endParaRPr>
          </a:p>
        </p:txBody>
      </p:sp>
    </p:spTree>
    <p:extLst>
      <p:ext uri="{BB962C8B-B14F-4D97-AF65-F5344CB8AC3E}">
        <p14:creationId xmlns:p14="http://schemas.microsoft.com/office/powerpoint/2010/main" val="193526974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err="1"/>
              <a:t>Anachar</a:t>
            </a:r>
            <a:r>
              <a:rPr lang="en-US" dirty="0"/>
              <a:t> </a:t>
            </a:r>
          </a:p>
        </p:txBody>
      </p:sp>
      <p:sp>
        <p:nvSpPr>
          <p:cNvPr id="8" name="Text Placeholder 7"/>
          <p:cNvSpPr>
            <a:spLocks noGrp="1"/>
          </p:cNvSpPr>
          <p:nvPr>
            <p:ph type="body" idx="1"/>
          </p:nvPr>
        </p:nvSpPr>
        <p:spPr>
          <a:xfrm>
            <a:off x="372710" y="1447066"/>
            <a:ext cx="4754880" cy="777240"/>
          </a:xfrm>
        </p:spPr>
        <p:txBody>
          <a:bodyPr/>
          <a:lstStyle/>
          <a:p>
            <a:pPr marL="0" lvl="1">
              <a:spcBef>
                <a:spcPts val="0"/>
              </a:spcBef>
              <a:spcAft>
                <a:spcPts val="0"/>
              </a:spcAft>
            </a:pPr>
            <a:r>
              <a:rPr lang="en-US" sz="2600" dirty="0"/>
              <a:t>His sculptures at Saudi Arabia </a:t>
            </a:r>
          </a:p>
          <a:p>
            <a:endParaRPr lang="en-US" dirty="0"/>
          </a:p>
        </p:txBody>
      </p:sp>
      <p:pic>
        <p:nvPicPr>
          <p:cNvPr id="5" name="Content Placeholder 4"/>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223051" y="4079631"/>
            <a:ext cx="3443342" cy="2457351"/>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
        <p:nvSpPr>
          <p:cNvPr id="9" name="Text Placeholder 8"/>
          <p:cNvSpPr>
            <a:spLocks noGrp="1"/>
          </p:cNvSpPr>
          <p:nvPr>
            <p:ph type="body" sz="quarter" idx="3"/>
          </p:nvPr>
        </p:nvSpPr>
        <p:spPr/>
        <p:txBody>
          <a:bodyPr/>
          <a:lstStyle/>
          <a:p>
            <a:r>
              <a:rPr lang="en-US" dirty="0"/>
              <a:t>MAB</a:t>
            </a:r>
          </a:p>
        </p:txBody>
      </p:sp>
      <p:pic>
        <p:nvPicPr>
          <p:cNvPr id="11" name="Content Placeholder 10"/>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6169976" y="2809344"/>
            <a:ext cx="2072191" cy="3164582"/>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82715" y="2139752"/>
            <a:ext cx="3131684" cy="1939879"/>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40615" y="1626577"/>
            <a:ext cx="3348195" cy="4571074"/>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Tree>
    <p:extLst>
      <p:ext uri="{BB962C8B-B14F-4D97-AF65-F5344CB8AC3E}">
        <p14:creationId xmlns:p14="http://schemas.microsoft.com/office/powerpoint/2010/main" val="967514602"/>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1097280"/>
            <a:ext cx="3931920" cy="872197"/>
          </a:xfrm>
        </p:spPr>
        <p:txBody>
          <a:bodyPr/>
          <a:lstStyle/>
          <a:p>
            <a:r>
              <a:rPr lang="en-US" dirty="0"/>
              <a:t>Beit </a:t>
            </a:r>
            <a:r>
              <a:rPr lang="en-US" dirty="0" err="1"/>
              <a:t>Chabeb</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312312" y="218770"/>
            <a:ext cx="2524540" cy="3501414"/>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
        <p:nvSpPr>
          <p:cNvPr id="4" name="Text Placeholder 3"/>
          <p:cNvSpPr>
            <a:spLocks noGrp="1"/>
          </p:cNvSpPr>
          <p:nvPr>
            <p:ph type="body" sz="half" idx="2"/>
          </p:nvPr>
        </p:nvSpPr>
        <p:spPr>
          <a:xfrm>
            <a:off x="1143000" y="1969477"/>
            <a:ext cx="4290646" cy="4299438"/>
          </a:xfrm>
        </p:spPr>
        <p:txBody>
          <a:bodyPr>
            <a:normAutofit fontScale="92500" lnSpcReduction="20000"/>
          </a:bodyPr>
          <a:lstStyle/>
          <a:p>
            <a:r>
              <a:rPr lang="en-US" sz="2800" dirty="0"/>
              <a:t>Beit </a:t>
            </a:r>
            <a:r>
              <a:rPr lang="en-US" sz="2800" dirty="0" err="1"/>
              <a:t>chabeb</a:t>
            </a:r>
            <a:r>
              <a:rPr lang="en-US" sz="2800" dirty="0"/>
              <a:t> is one of the largest villages in the </a:t>
            </a:r>
            <a:r>
              <a:rPr lang="en-US" sz="2800" dirty="0" err="1"/>
              <a:t>Metn</a:t>
            </a:r>
            <a:r>
              <a:rPr lang="en-US" sz="2800" dirty="0"/>
              <a:t>, and yet it has preserved its traditional aspect and craftsmanship through the generations. This well wooded village, surrounded  by a beautiful pine forest, is characterized by its many traditional houses and old churches, such as </a:t>
            </a:r>
            <a:r>
              <a:rPr lang="en-US" sz="2800" dirty="0" err="1"/>
              <a:t>Saydet</a:t>
            </a:r>
            <a:r>
              <a:rPr lang="en-US" sz="2800" dirty="0"/>
              <a:t> el </a:t>
            </a:r>
            <a:r>
              <a:rPr lang="en-US" sz="2800" dirty="0" err="1"/>
              <a:t>ghabeh</a:t>
            </a:r>
            <a:r>
              <a:rPr lang="en-US" sz="2800" dirty="0"/>
              <a:t> which dates back to 1761.</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74244" y="3200399"/>
            <a:ext cx="3886566" cy="3352191"/>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Tree>
    <p:extLst>
      <p:ext uri="{BB962C8B-B14F-4D97-AF65-F5344CB8AC3E}">
        <p14:creationId xmlns:p14="http://schemas.microsoft.com/office/powerpoint/2010/main" val="2898470192"/>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Beit </a:t>
            </a:r>
            <a:r>
              <a:rPr lang="en-US" sz="3200" dirty="0" err="1"/>
              <a:t>chabeb</a:t>
            </a:r>
            <a:r>
              <a:rPr lang="en-US" sz="3200" dirty="0"/>
              <a:t> is particularly famous for its traditional crafts of pottery. </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660515263"/>
              </p:ext>
            </p:extLst>
          </p:nvPr>
        </p:nvGraphicFramePr>
        <p:xfrm>
          <a:off x="1143000" y="2057400"/>
          <a:ext cx="9872871" cy="4038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 name="Picture 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417884" y="2057400"/>
            <a:ext cx="1679331" cy="1767254"/>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5" name="Picture 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057399" y="4141177"/>
            <a:ext cx="2101362" cy="2254349"/>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113806321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2800" dirty="0"/>
              <a:t>The town’s name synonymous with pottery, and people came from around the country to purchase the artisanal clay pots, used for storing everything from Arak to grains, olive oil and wine. Nowadays, </a:t>
            </a:r>
            <a:r>
              <a:rPr lang="en-US" sz="2800" dirty="0" err="1"/>
              <a:t>Fawzi</a:t>
            </a:r>
            <a:r>
              <a:rPr lang="en-US" sz="2800" dirty="0"/>
              <a:t> is the only one left and </a:t>
            </a:r>
            <a:r>
              <a:rPr lang="en-US" sz="2800" dirty="0" err="1"/>
              <a:t>Fakhoury’s</a:t>
            </a:r>
            <a:r>
              <a:rPr lang="en-US" sz="2800" dirty="0"/>
              <a:t> workshop resembles a hermit’s cave.</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08992" y="2479431"/>
            <a:ext cx="3393574" cy="3431930"/>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21215" y="2795221"/>
            <a:ext cx="4572000" cy="2800350"/>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Tree>
    <p:extLst>
      <p:ext uri="{BB962C8B-B14F-4D97-AF65-F5344CB8AC3E}">
        <p14:creationId xmlns:p14="http://schemas.microsoft.com/office/powerpoint/2010/main" val="390858501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a:t>Beit </a:t>
            </a:r>
            <a:r>
              <a:rPr lang="en-US" sz="2800" dirty="0" err="1"/>
              <a:t>chabeb</a:t>
            </a:r>
            <a:r>
              <a:rPr lang="en-US" sz="2800" dirty="0"/>
              <a:t> has became a renowned region center for the bell-making trade, thanks to skills of the </a:t>
            </a:r>
            <a:r>
              <a:rPr lang="en-US" sz="2800" dirty="0" err="1"/>
              <a:t>Naffah</a:t>
            </a:r>
            <a:r>
              <a:rPr lang="en-US" sz="2800" dirty="0"/>
              <a:t> family.</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077094643"/>
              </p:ext>
            </p:extLst>
          </p:nvPr>
        </p:nvGraphicFramePr>
        <p:xfrm>
          <a:off x="1143000" y="2057400"/>
          <a:ext cx="9872871" cy="4038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 name="Picture 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869187" y="4413738"/>
            <a:ext cx="2210248" cy="2066192"/>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5" name="Picture 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499838" y="4229100"/>
            <a:ext cx="2865052" cy="225083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2145540137"/>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712180"/>
            <a:ext cx="3931920" cy="1617784"/>
          </a:xfrm>
        </p:spPr>
        <p:txBody>
          <a:bodyPr/>
          <a:lstStyle/>
          <a:p>
            <a:r>
              <a:rPr lang="en-US" dirty="0"/>
              <a:t>Role and origin of the bells. </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802923" y="703386"/>
            <a:ext cx="2629538" cy="2998177"/>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
        <p:nvSpPr>
          <p:cNvPr id="4" name="Text Placeholder 3"/>
          <p:cNvSpPr>
            <a:spLocks noGrp="1"/>
          </p:cNvSpPr>
          <p:nvPr>
            <p:ph type="body" sz="half" idx="2"/>
          </p:nvPr>
        </p:nvSpPr>
        <p:spPr/>
        <p:txBody>
          <a:bodyPr>
            <a:normAutofit fontScale="70000" lnSpcReduction="20000"/>
          </a:bodyPr>
          <a:lstStyle/>
          <a:p>
            <a:r>
              <a:rPr lang="en-US" sz="2800" dirty="0"/>
              <a:t>At first, small bells were used during Masses, similar to those used in pagan rituals. The first evidence we have is that bells were used to summon the faithful to Mass comes from the sixth century. The tradition of ringing bells before Christian services, then dates back at least 1500 years and likely originates from Africa. </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72500" y="3174022"/>
            <a:ext cx="3242529" cy="3305175"/>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Tree>
    <p:extLst>
      <p:ext uri="{BB962C8B-B14F-4D97-AF65-F5344CB8AC3E}">
        <p14:creationId xmlns:p14="http://schemas.microsoft.com/office/powerpoint/2010/main" val="398992217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Fun fact</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521840258"/>
              </p:ext>
            </p:extLst>
          </p:nvPr>
        </p:nvGraphicFramePr>
        <p:xfrm>
          <a:off x="1143000" y="2057400"/>
          <a:ext cx="9872871" cy="4038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Picture 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89084" y="1962150"/>
            <a:ext cx="4416444" cy="422910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3187687193"/>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26577" y="685800"/>
            <a:ext cx="2646485" cy="940777"/>
          </a:xfrm>
        </p:spPr>
        <p:txBody>
          <a:bodyPr/>
          <a:lstStyle/>
          <a:p>
            <a:r>
              <a:rPr lang="en-US" dirty="0"/>
              <a:t>AMMIQ </a:t>
            </a:r>
          </a:p>
        </p:txBody>
      </p:sp>
      <p:pic>
        <p:nvPicPr>
          <p:cNvPr id="5" name="Picture Placeholder 4"/>
          <p:cNvPicPr>
            <a:picLocks noGrp="1" noChangeAspect="1"/>
          </p:cNvPicPr>
          <p:nvPr>
            <p:ph type="pic" idx="1"/>
          </p:nvPr>
        </p:nvPicPr>
        <p:blipFill>
          <a:blip r:embed="rId2">
            <a:extLst>
              <a:ext uri="{28A0092B-C50C-407E-A947-70E740481C1C}">
                <a14:useLocalDpi xmlns:a14="http://schemas.microsoft.com/office/drawing/2010/main" val="0"/>
              </a:ext>
            </a:extLst>
          </a:blip>
          <a:srcRect l="13459" r="13459"/>
          <a:stretch>
            <a:fillRect/>
          </a:stretch>
        </p:blipFill>
        <p:spPr>
          <a:xfrm>
            <a:off x="5407270" y="571501"/>
            <a:ext cx="2891614" cy="2276008"/>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
        <p:nvSpPr>
          <p:cNvPr id="4" name="Text Placeholder 3"/>
          <p:cNvSpPr>
            <a:spLocks noGrp="1"/>
          </p:cNvSpPr>
          <p:nvPr>
            <p:ph type="body" sz="half" idx="2"/>
          </p:nvPr>
        </p:nvSpPr>
        <p:spPr>
          <a:xfrm>
            <a:off x="360485" y="2303585"/>
            <a:ext cx="4714435" cy="3411415"/>
          </a:xfrm>
        </p:spPr>
        <p:txBody>
          <a:bodyPr>
            <a:normAutofit fontScale="92500" lnSpcReduction="10000"/>
          </a:bodyPr>
          <a:lstStyle/>
          <a:p>
            <a:r>
              <a:rPr lang="en-US" sz="2400" dirty="0"/>
              <a:t>Arriving to </a:t>
            </a:r>
            <a:r>
              <a:rPr lang="en-US" sz="2400" dirty="0" err="1"/>
              <a:t>Ammiq</a:t>
            </a:r>
            <a:r>
              <a:rPr lang="en-US" sz="2400" dirty="0"/>
              <a:t>, located in the west </a:t>
            </a:r>
            <a:r>
              <a:rPr lang="en-US" sz="2400" dirty="0" err="1"/>
              <a:t>Bekaa</a:t>
            </a:r>
            <a:r>
              <a:rPr lang="en-US" sz="2400" dirty="0"/>
              <a:t> between two mountain trails. </a:t>
            </a:r>
            <a:r>
              <a:rPr lang="en-US" sz="2400" dirty="0" err="1"/>
              <a:t>Ammiq</a:t>
            </a:r>
            <a:r>
              <a:rPr lang="en-US" sz="2400" dirty="0"/>
              <a:t> is considered as the last and largest remaining significant wetland in Lebanon. The international bird organization considered </a:t>
            </a:r>
            <a:r>
              <a:rPr lang="en-US" sz="2400" dirty="0" err="1"/>
              <a:t>Ammiq</a:t>
            </a:r>
            <a:r>
              <a:rPr lang="en-US" sz="2400" dirty="0"/>
              <a:t> as an important region for immigrant birds because we can find more than 250 types of birds , among them lots of birds in extinction.</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31234" y="570302"/>
            <a:ext cx="2941758" cy="3692770"/>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74920" y="3270738"/>
            <a:ext cx="3508130" cy="2936631"/>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Tree>
    <p:extLst>
      <p:ext uri="{BB962C8B-B14F-4D97-AF65-F5344CB8AC3E}">
        <p14:creationId xmlns:p14="http://schemas.microsoft.com/office/powerpoint/2010/main" val="315239919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0351" y="565639"/>
            <a:ext cx="9875520" cy="1356360"/>
          </a:xfrm>
        </p:spPr>
        <p:txBody>
          <a:bodyPr>
            <a:normAutofit/>
          </a:bodyPr>
          <a:lstStyle/>
          <a:p>
            <a:r>
              <a:rPr lang="en-US" sz="2800" dirty="0"/>
              <a:t>In addition to birds, there are unique types of animals such as:</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288397072"/>
              </p:ext>
            </p:extLst>
          </p:nvPr>
        </p:nvGraphicFramePr>
        <p:xfrm>
          <a:off x="1143000" y="2057400"/>
          <a:ext cx="9872871" cy="4038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 name="Picture 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872762" y="1953652"/>
            <a:ext cx="1924612" cy="1899139"/>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5" name="Picture 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195188" y="1772530"/>
            <a:ext cx="1765846" cy="1647678"/>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7" name="Picture 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358848" y="1921999"/>
            <a:ext cx="1891824" cy="1899139"/>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125600146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583224"/>
            <a:ext cx="9875520" cy="1356360"/>
          </a:xfrm>
        </p:spPr>
        <p:txBody>
          <a:bodyPr>
            <a:normAutofit/>
          </a:bodyPr>
          <a:lstStyle/>
          <a:p>
            <a:r>
              <a:rPr lang="en-US" sz="2800" dirty="0"/>
              <a:t>Concerning activities at </a:t>
            </a:r>
            <a:r>
              <a:rPr lang="en-US" sz="2800" dirty="0" err="1"/>
              <a:t>Ammiq</a:t>
            </a:r>
            <a:r>
              <a:rPr lang="en-US" sz="2800" dirty="0"/>
              <a:t>: </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904540205"/>
              </p:ext>
            </p:extLst>
          </p:nvPr>
        </p:nvGraphicFramePr>
        <p:xfrm>
          <a:off x="1143000" y="2057400"/>
          <a:ext cx="9872871" cy="4038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 name="Picture 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80392" y="1658815"/>
            <a:ext cx="2769578" cy="2417885"/>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5" name="Picture 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899138" y="4032737"/>
            <a:ext cx="2321171" cy="2505809"/>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2330536768"/>
      </p:ext>
    </p:extLst>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86962" y="451339"/>
            <a:ext cx="9875520" cy="1356360"/>
          </a:xfrm>
        </p:spPr>
        <p:txBody>
          <a:bodyPr>
            <a:normAutofit/>
          </a:bodyPr>
          <a:lstStyle/>
          <a:p>
            <a:r>
              <a:rPr lang="en-US" sz="2400" dirty="0"/>
              <a:t>Hello everyone. Today Jenny and I are going to show you the other side of Lebanon away from political, economical and social crisis. We are going to discuss some unpopular regions of Lebanon.</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070837" y="2057400"/>
            <a:ext cx="4388249" cy="4038600"/>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Tree>
    <p:extLst>
      <p:ext uri="{BB962C8B-B14F-4D97-AF65-F5344CB8AC3E}">
        <p14:creationId xmlns:p14="http://schemas.microsoft.com/office/powerpoint/2010/main" val="3544053250"/>
      </p:ext>
    </p:extLst>
  </p:cSld>
  <p:clrMapOvr>
    <a:masterClrMapping/>
  </p:clrMapOvr>
  <p:transition spd="slow">
    <p:comb/>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9872871" cy="1447800"/>
          </a:xfrm>
        </p:spPr>
        <p:txBody>
          <a:bodyPr>
            <a:normAutofit fontScale="90000"/>
          </a:bodyPr>
          <a:lstStyle/>
          <a:p>
            <a:r>
              <a:rPr lang="en-US" sz="3200" dirty="0"/>
              <a:t>As a moral of this presentation, let’s look at the full half of the glass. Despite all the troubles Lebanon is facing, it still has it’s own and unique beauty. So never lose hope, because our Lebanon will always shine from its north to its south.</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806830795"/>
              </p:ext>
            </p:extLst>
          </p:nvPr>
        </p:nvGraphicFramePr>
        <p:xfrm>
          <a:off x="1072660" y="2373922"/>
          <a:ext cx="9872871" cy="374845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 name="Picture 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863968" y="2285999"/>
            <a:ext cx="3490547" cy="4299439"/>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1206671885"/>
      </p:ext>
    </p:extLst>
  </p:cSld>
  <p:clrMapOvr>
    <a:masterClrMapping/>
  </p:clrMapOvr>
  <mc:AlternateContent xmlns:mc="http://schemas.openxmlformats.org/markup-compatibility/2006" xmlns:p14="http://schemas.microsoft.com/office/powerpoint/2010/main">
    <mc:Choice Requires="p14">
      <p:transition spd="slow" p14:dur="3000">
        <p14:shred/>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82DF19-720C-448B-912E-8649ED438347}"/>
              </a:ext>
            </a:extLst>
          </p:cNvPr>
          <p:cNvSpPr>
            <a:spLocks noGrp="1"/>
          </p:cNvSpPr>
          <p:nvPr>
            <p:ph type="title"/>
          </p:nvPr>
        </p:nvSpPr>
        <p:spPr>
          <a:xfrm>
            <a:off x="1143000" y="609600"/>
            <a:ext cx="9875520" cy="1356360"/>
          </a:xfrm>
        </p:spPr>
        <p:txBody>
          <a:bodyPr>
            <a:normAutofit/>
          </a:bodyPr>
          <a:lstStyle/>
          <a:p>
            <a:r>
              <a:rPr lang="en-US" dirty="0"/>
              <a:t>Outline:</a:t>
            </a:r>
          </a:p>
        </p:txBody>
      </p:sp>
      <p:graphicFrame>
        <p:nvGraphicFramePr>
          <p:cNvPr id="5" name="Content Placeholder 2" descr="linear block process numbered SmartArt">
            <a:extLst>
              <a:ext uri="{FF2B5EF4-FFF2-40B4-BE49-F238E27FC236}">
                <a16:creationId xmlns:a16="http://schemas.microsoft.com/office/drawing/2014/main" id="{65634D7E-F3EC-4C77-B0DA-7AE7B2C92BCD}"/>
              </a:ext>
            </a:extLst>
          </p:cNvPr>
          <p:cNvGraphicFramePr>
            <a:graphicFrameLocks noGrp="1"/>
          </p:cNvGraphicFramePr>
          <p:nvPr>
            <p:ph idx="1"/>
            <p:extLst>
              <p:ext uri="{D42A27DB-BD31-4B8C-83A1-F6EECF244321}">
                <p14:modId xmlns:p14="http://schemas.microsoft.com/office/powerpoint/2010/main" val="1194176955"/>
              </p:ext>
            </p:extLst>
          </p:nvPr>
        </p:nvGraphicFramePr>
        <p:xfrm>
          <a:off x="1143000" y="325315"/>
          <a:ext cx="9872663" cy="577068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10" name="Curved Connector 9"/>
          <p:cNvCxnSpPr/>
          <p:nvPr/>
        </p:nvCxnSpPr>
        <p:spPr>
          <a:xfrm rot="5400000">
            <a:off x="4020727" y="1166741"/>
            <a:ext cx="1243227" cy="1125413"/>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Curved Connector 15"/>
          <p:cNvCxnSpPr/>
          <p:nvPr/>
        </p:nvCxnSpPr>
        <p:spPr>
          <a:xfrm rot="16200000" flipH="1">
            <a:off x="4097215" y="4079630"/>
            <a:ext cx="1248508" cy="967155"/>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Curved Connector 17"/>
          <p:cNvCxnSpPr/>
          <p:nvPr/>
        </p:nvCxnSpPr>
        <p:spPr>
          <a:xfrm rot="5400000" flipH="1" flipV="1">
            <a:off x="6805246" y="4062046"/>
            <a:ext cx="1485901" cy="1239716"/>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Curved Connector 24"/>
          <p:cNvCxnSpPr/>
          <p:nvPr/>
        </p:nvCxnSpPr>
        <p:spPr>
          <a:xfrm rot="10800000">
            <a:off x="7359163" y="2066193"/>
            <a:ext cx="967153" cy="923193"/>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41701340"/>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95E9F0-B8BF-4DE5-A36D-A620F1F7E419}"/>
              </a:ext>
            </a:extLst>
          </p:cNvPr>
          <p:cNvSpPr>
            <a:spLocks noGrp="1"/>
          </p:cNvSpPr>
          <p:nvPr>
            <p:ph type="title"/>
          </p:nvPr>
        </p:nvSpPr>
        <p:spPr/>
        <p:txBody>
          <a:bodyPr/>
          <a:lstStyle/>
          <a:p>
            <a:r>
              <a:rPr lang="en-US" dirty="0"/>
              <a:t>Rachana</a:t>
            </a:r>
          </a:p>
        </p:txBody>
      </p:sp>
      <p:sp>
        <p:nvSpPr>
          <p:cNvPr id="3" name="Content Placeholder 2">
            <a:extLst>
              <a:ext uri="{FF2B5EF4-FFF2-40B4-BE49-F238E27FC236}">
                <a16:creationId xmlns:a16="http://schemas.microsoft.com/office/drawing/2014/main" id="{2DBE34A1-DC00-425A-971E-5DDEBE12F4E7}"/>
              </a:ext>
            </a:extLst>
          </p:cNvPr>
          <p:cNvSpPr>
            <a:spLocks noGrp="1"/>
          </p:cNvSpPr>
          <p:nvPr>
            <p:ph idx="1"/>
          </p:nvPr>
        </p:nvSpPr>
        <p:spPr/>
        <p:txBody>
          <a:bodyPr>
            <a:normAutofit/>
          </a:bodyPr>
          <a:lstStyle/>
          <a:p>
            <a:r>
              <a:rPr lang="en-US" sz="4000" dirty="0"/>
              <a:t>From Candles, Dust and Mud to a </a:t>
            </a:r>
            <a:r>
              <a:rPr lang="en-US" sz="4000" b="1" dirty="0"/>
              <a:t>Special Art</a:t>
            </a:r>
          </a:p>
        </p:txBody>
      </p:sp>
    </p:spTree>
    <p:extLst>
      <p:ext uri="{BB962C8B-B14F-4D97-AF65-F5344CB8AC3E}">
        <p14:creationId xmlns:p14="http://schemas.microsoft.com/office/powerpoint/2010/main" val="25222391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31985" y="1097280"/>
            <a:ext cx="4142935" cy="1012874"/>
          </a:xfrm>
        </p:spPr>
        <p:txBody>
          <a:bodyPr/>
          <a:lstStyle/>
          <a:p>
            <a:r>
              <a:rPr lang="en-US" dirty="0"/>
              <a:t>RACHANA</a:t>
            </a: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473548" y="1097280"/>
            <a:ext cx="3775872" cy="4098973"/>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
        <p:nvSpPr>
          <p:cNvPr id="4" name="Text Placeholder 3"/>
          <p:cNvSpPr>
            <a:spLocks noGrp="1"/>
          </p:cNvSpPr>
          <p:nvPr>
            <p:ph type="body" sz="half" idx="2"/>
          </p:nvPr>
        </p:nvSpPr>
        <p:spPr>
          <a:xfrm>
            <a:off x="1143000" y="2514600"/>
            <a:ext cx="3931920" cy="3337560"/>
          </a:xfrm>
        </p:spPr>
        <p:txBody>
          <a:bodyPr>
            <a:normAutofit fontScale="92500" lnSpcReduction="10000"/>
          </a:bodyPr>
          <a:lstStyle/>
          <a:p>
            <a:r>
              <a:rPr lang="en-US" sz="2400" dirty="0"/>
              <a:t>Located in </a:t>
            </a:r>
            <a:r>
              <a:rPr lang="en-US" sz="2400" dirty="0" err="1"/>
              <a:t>Batroun</a:t>
            </a:r>
            <a:r>
              <a:rPr lang="en-US" sz="2400" dirty="0"/>
              <a:t> district, </a:t>
            </a:r>
            <a:r>
              <a:rPr lang="en-US" sz="2400" dirty="0" err="1"/>
              <a:t>Rachana</a:t>
            </a:r>
            <a:r>
              <a:rPr lang="en-US" sz="2400" dirty="0"/>
              <a:t> is known for the sculptures made by the </a:t>
            </a:r>
            <a:r>
              <a:rPr lang="en-US" sz="2400" dirty="0" err="1"/>
              <a:t>Basbous</a:t>
            </a:r>
            <a:r>
              <a:rPr lang="en-US" sz="2400" dirty="0"/>
              <a:t> family: Michel, Alfred and Youssef, the three brothers who started the path of success. They turned the village into a workshop where they spread their art on the side of the street.</a:t>
            </a:r>
          </a:p>
        </p:txBody>
      </p:sp>
    </p:spTree>
    <p:extLst>
      <p:ext uri="{BB962C8B-B14F-4D97-AF65-F5344CB8AC3E}">
        <p14:creationId xmlns:p14="http://schemas.microsoft.com/office/powerpoint/2010/main" val="113137562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430822"/>
            <a:ext cx="9875520" cy="2497016"/>
          </a:xfrm>
        </p:spPr>
        <p:txBody>
          <a:bodyPr>
            <a:normAutofit/>
          </a:bodyPr>
          <a:lstStyle/>
          <a:p>
            <a:r>
              <a:rPr lang="en-US" sz="2400" dirty="0"/>
              <a:t>In 1994, Alfred, Youssef and Michel </a:t>
            </a:r>
            <a:r>
              <a:rPr lang="en-US" sz="2400" dirty="0" err="1"/>
              <a:t>Basbous</a:t>
            </a:r>
            <a:r>
              <a:rPr lang="en-US" sz="2400" dirty="0"/>
              <a:t> hosted a number of international sculptors, from various nationalities, in </a:t>
            </a:r>
            <a:r>
              <a:rPr lang="en-US" sz="2400" dirty="0" err="1"/>
              <a:t>Rachana</a:t>
            </a:r>
            <a:r>
              <a:rPr lang="en-US" sz="2400" dirty="0"/>
              <a:t>. It was within the project of the “International workshop of sculpture” whereby these sculptors left their works in the village and each artist signed his sculpture. This  place became a free park for visitors. Consequently, </a:t>
            </a:r>
            <a:r>
              <a:rPr lang="en-US" sz="2400" dirty="0" err="1"/>
              <a:t>Rachana</a:t>
            </a:r>
            <a:r>
              <a:rPr lang="en-US" sz="2400" dirty="0"/>
              <a:t> was labeled as “Open air museum” by the </a:t>
            </a:r>
            <a:r>
              <a:rPr lang="en-US" sz="2400" dirty="0" err="1"/>
              <a:t>Unesco</a:t>
            </a:r>
            <a:r>
              <a:rPr lang="en-US" sz="2400" dirty="0"/>
              <a:t> in 1997.</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462156" y="2494390"/>
            <a:ext cx="2237184" cy="2982912"/>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88067" y="3162606"/>
            <a:ext cx="2078800" cy="3103684"/>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89831" y="2759045"/>
            <a:ext cx="2438231" cy="3607197"/>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8607" y="2819255"/>
            <a:ext cx="2286006" cy="3774540"/>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Tree>
    <p:extLst>
      <p:ext uri="{BB962C8B-B14F-4D97-AF65-F5344CB8AC3E}">
        <p14:creationId xmlns:p14="http://schemas.microsoft.com/office/powerpoint/2010/main" val="251357316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a:t>The sons of Michel, Youssef and Alfred continued what their parents started and even elaborated the work. For example: </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1007046713"/>
              </p:ext>
            </p:extLst>
          </p:nvPr>
        </p:nvGraphicFramePr>
        <p:xfrm>
          <a:off x="738554" y="1758462"/>
          <a:ext cx="10277317" cy="440494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 name="Picture 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325591" y="3683977"/>
            <a:ext cx="3059501" cy="2910254"/>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429091888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Nabil’s work</a:t>
            </a:r>
          </a:p>
        </p:txBody>
      </p:sp>
      <p:sp>
        <p:nvSpPr>
          <p:cNvPr id="9" name="Content Placeholder 8"/>
          <p:cNvSpPr>
            <a:spLocks noGrp="1"/>
          </p:cNvSpPr>
          <p:nvPr>
            <p:ph sz="half" idx="1"/>
          </p:nvPr>
        </p:nvSpPr>
        <p:spPr/>
        <p:txBody>
          <a:bodyPr>
            <a:normAutofit/>
          </a:bodyPr>
          <a:lstStyle/>
          <a:p>
            <a:pPr marL="45720" indent="0">
              <a:buNone/>
            </a:pPr>
            <a:r>
              <a:rPr lang="en-US" sz="2800" dirty="0" err="1"/>
              <a:t>Bechara</a:t>
            </a:r>
            <a:r>
              <a:rPr lang="en-US" sz="2800" dirty="0"/>
              <a:t> El </a:t>
            </a:r>
            <a:r>
              <a:rPr lang="en-US" sz="2800" dirty="0" err="1"/>
              <a:t>Khoury</a:t>
            </a:r>
            <a:endParaRPr lang="en-US" sz="2800" dirty="0"/>
          </a:p>
        </p:txBody>
      </p:sp>
      <p:sp>
        <p:nvSpPr>
          <p:cNvPr id="10" name="Content Placeholder 9"/>
          <p:cNvSpPr>
            <a:spLocks noGrp="1"/>
          </p:cNvSpPr>
          <p:nvPr>
            <p:ph sz="half" idx="2"/>
          </p:nvPr>
        </p:nvSpPr>
        <p:spPr/>
        <p:txBody>
          <a:bodyPr>
            <a:normAutofit/>
          </a:bodyPr>
          <a:lstStyle/>
          <a:p>
            <a:r>
              <a:rPr lang="en-US" sz="3200" dirty="0"/>
              <a:t>Elias El </a:t>
            </a:r>
            <a:r>
              <a:rPr lang="en-US" sz="3200" dirty="0" err="1"/>
              <a:t>Hrawi</a:t>
            </a:r>
            <a:endParaRPr lang="en-US" sz="32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7931" y="2614246"/>
            <a:ext cx="2537132" cy="3420206"/>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68089" y="3278647"/>
            <a:ext cx="3523911" cy="3404090"/>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80760" y="2921975"/>
            <a:ext cx="2984460" cy="3112477"/>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Tree>
    <p:extLst>
      <p:ext uri="{BB962C8B-B14F-4D97-AF65-F5344CB8AC3E}">
        <p14:creationId xmlns:p14="http://schemas.microsoft.com/office/powerpoint/2010/main" val="129174468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dirty="0"/>
              <a:t>Moving to </a:t>
            </a:r>
            <a:r>
              <a:rPr lang="en-US" sz="2400" dirty="0" err="1"/>
              <a:t>Anachar</a:t>
            </a:r>
            <a:r>
              <a:rPr lang="en-US" sz="2400" dirty="0"/>
              <a:t> Michel </a:t>
            </a:r>
            <a:r>
              <a:rPr lang="en-US" sz="2400" dirty="0" err="1"/>
              <a:t>Basbous</a:t>
            </a:r>
            <a:r>
              <a:rPr lang="en-US" sz="2400" dirty="0"/>
              <a:t> we can clearly see his father’s love towards the village because if you spell “RACHANA” backwards you’ll find his name.</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374924465"/>
              </p:ext>
            </p:extLst>
          </p:nvPr>
        </p:nvGraphicFramePr>
        <p:xfrm>
          <a:off x="1143000" y="609600"/>
          <a:ext cx="9872871" cy="5486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 name="Picture 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311627">
            <a:off x="9940838" y="3844689"/>
            <a:ext cx="1986959" cy="2935921"/>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299658959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sld>
</file>

<file path=ppt/theme/theme1.xml><?xml version="1.0" encoding="utf-8"?>
<a:theme xmlns:a="http://schemas.openxmlformats.org/drawingml/2006/main" name="Basis">
  <a:themeElements>
    <a:clrScheme name="Basis">
      <a:dk1>
        <a:srgbClr val="000000"/>
      </a:dk1>
      <a:lt1>
        <a:srgbClr val="FFFFFF"/>
      </a:lt1>
      <a:dk2>
        <a:srgbClr val="565349"/>
      </a:dk2>
      <a:lt2>
        <a:srgbClr val="DDDDDD"/>
      </a:lt2>
      <a:accent1>
        <a:srgbClr val="A6B727"/>
      </a:accent1>
      <a:accent2>
        <a:srgbClr val="DF5327"/>
      </a:accent2>
      <a:accent3>
        <a:srgbClr val="FE9E00"/>
      </a:accent3>
      <a:accent4>
        <a:srgbClr val="418AB3"/>
      </a:accent4>
      <a:accent5>
        <a:srgbClr val="D7D447"/>
      </a:accent5>
      <a:accent6>
        <a:srgbClr val="818183"/>
      </a:accent6>
      <a:hlink>
        <a:srgbClr val="F59E00"/>
      </a:hlink>
      <a:folHlink>
        <a:srgbClr val="B2B2B2"/>
      </a:folHlink>
    </a:clrScheme>
    <a:fontScheme name="Basis">
      <a:maj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Basis">
      <a:fillStyleLst>
        <a:solidFill>
          <a:schemeClr val="phClr"/>
        </a:solidFill>
        <a:solidFill>
          <a:schemeClr val="phClr">
            <a:tint val="55000"/>
            <a:satMod val="130000"/>
          </a:schemeClr>
        </a:solidFill>
        <a:gradFill rotWithShape="1">
          <a:gsLst>
            <a:gs pos="0">
              <a:schemeClr val="phClr"/>
            </a:gs>
            <a:gs pos="90000">
              <a:schemeClr val="phClr">
                <a:shade val="100000"/>
                <a:satMod val="105000"/>
              </a:schemeClr>
            </a:gs>
            <a:gs pos="100000">
              <a:schemeClr val="phClr">
                <a:shade val="80000"/>
                <a:satMod val="120000"/>
              </a:schemeClr>
            </a:gs>
          </a:gsLst>
          <a:path path="circle">
            <a:fillToRect l="100000" t="100000" r="100000" b="100000"/>
          </a:path>
        </a:gradFill>
      </a:fillStyleLst>
      <a:lnStyleLst>
        <a:ln w="10000" cap="flat" cmpd="sng" algn="ctr">
          <a:solidFill>
            <a:schemeClr val="phClr"/>
          </a:solidFill>
          <a:prstDash val="solid"/>
        </a:ln>
        <a:ln w="19050" cap="flat" cmpd="sng" algn="ctr">
          <a:solidFill>
            <a:schemeClr val="phClr"/>
          </a:solidFill>
          <a:prstDash val="solid"/>
        </a:ln>
        <a:ln w="53975" cap="flat" cmpd="dbl"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38100" dist="25400" dir="5400000" rotWithShape="0">
              <a:srgbClr val="000000">
                <a:alpha val="45000"/>
              </a:srgbClr>
            </a:outerShdw>
          </a:effectLst>
          <a:scene3d>
            <a:camera prst="orthographicFront">
              <a:rot lat="0" lon="0" rev="0"/>
            </a:camera>
            <a:lightRig rig="brightRoom" dir="t"/>
          </a:scene3d>
          <a:sp3d extrusionH="12700" contourW="25400" prstMaterial="flat">
            <a:bevelT w="63500" h="152400" prst="angle"/>
            <a:contourClr>
              <a:schemeClr val="phClr">
                <a:shade val="27000"/>
                <a:satMod val="120000"/>
              </a:schemeClr>
            </a:contourClr>
          </a:sp3d>
        </a:effectStyle>
      </a:effectStyleLst>
      <a:bgFillStyleLst>
        <a:solidFill>
          <a:schemeClr val="phClr"/>
        </a:solidFill>
        <a:solidFill>
          <a:schemeClr val="phClr">
            <a:tint val="95000"/>
            <a:shade val="95000"/>
            <a:satMod val="140000"/>
          </a:schemeClr>
        </a:solidFill>
        <a:solidFill>
          <a:schemeClr val="phClr">
            <a:tint val="90000"/>
            <a:shade val="85000"/>
            <a:satMod val="160000"/>
            <a:lumMod val="110000"/>
          </a:schemeClr>
        </a:solidFill>
      </a:bgFillStyleLst>
    </a:fmtScheme>
  </a:themeElements>
  <a:objectDefaults/>
  <a:extraClrSchemeLst/>
  <a:extLst>
    <a:ext uri="{05A4C25C-085E-4340-85A3-A5531E510DB2}">
      <thm15:themeFamily xmlns:thm15="http://schemas.microsoft.com/office/thememl/2012/main" name="Basis" id="{5665723A-49BA-4B57-8411-A56F8F207965}" vid="{90E45F77-AEFC-46EF-A7C1-5B338C297B0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0915EF7-B9F6-4EB7-AA4F-557BE6AB702C}">
  <ds:schemaRefs>
    <ds:schemaRef ds:uri="http://schemas.microsoft.com/office/2006/documentManagement/types"/>
    <ds:schemaRef ds:uri="16c05727-aa75-4e4a-9b5f-8a80a1165891"/>
    <ds:schemaRef ds:uri="http://www.w3.org/XML/1998/namespace"/>
    <ds:schemaRef ds:uri="http://purl.org/dc/dcmitype/"/>
    <ds:schemaRef ds:uri="http://schemas.microsoft.com/office/infopath/2007/PartnerControls"/>
    <ds:schemaRef ds:uri="http://schemas.openxmlformats.org/package/2006/metadata/core-properties"/>
    <ds:schemaRef ds:uri="http://purl.org/dc/elements/1.1/"/>
    <ds:schemaRef ds:uri="71af3243-3dd4-4a8d-8c0d-dd76da1f02a5"/>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F465D742-03F8-4A07-AD44-2F5940A96098}">
  <ds:schemaRefs>
    <ds:schemaRef ds:uri="http://schemas.microsoft.com/sharepoint/v3/contenttype/forms"/>
  </ds:schemaRefs>
</ds:datastoreItem>
</file>

<file path=customXml/itemProps3.xml><?xml version="1.0" encoding="utf-8"?>
<ds:datastoreItem xmlns:ds="http://schemas.openxmlformats.org/officeDocument/2006/customXml" ds:itemID="{6928E4D0-782D-4812-BE7D-AE5131FD375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Basis design</Template>
  <TotalTime>0</TotalTime>
  <Words>926</Words>
  <Application>Microsoft Office PowerPoint</Application>
  <PresentationFormat>Widescreen</PresentationFormat>
  <Paragraphs>55</Paragraphs>
  <Slides>20</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20</vt:i4>
      </vt:variant>
    </vt:vector>
  </HeadingPairs>
  <TitlesOfParts>
    <vt:vector size="23" baseType="lpstr">
      <vt:lpstr>Calibri</vt:lpstr>
      <vt:lpstr>Corbel</vt:lpstr>
      <vt:lpstr>Basis</vt:lpstr>
      <vt:lpstr>Hidden gems in Lebanon </vt:lpstr>
      <vt:lpstr>Hello everyone. Today Jenny and I are going to show you the other side of Lebanon away from political, economical and social crisis. We are going to discuss some unpopular regions of Lebanon.</vt:lpstr>
      <vt:lpstr>Outline:</vt:lpstr>
      <vt:lpstr>Rachana</vt:lpstr>
      <vt:lpstr>RACHANA</vt:lpstr>
      <vt:lpstr>In 1994, Alfred, Youssef and Michel Basbous hosted a number of international sculptors, from various nationalities, in Rachana. It was within the project of the “International workshop of sculpture” whereby these sculptors left their works in the village and each artist signed his sculpture. This  place became a free park for visitors. Consequently, Rachana was labeled as “Open air museum” by the Unesco in 1997.</vt:lpstr>
      <vt:lpstr>The sons of Michel, Youssef and Alfred continued what their parents started and even elaborated the work. For example: </vt:lpstr>
      <vt:lpstr>Nabil’s work</vt:lpstr>
      <vt:lpstr>Moving to Anachar Michel Basbous we can clearly see his father’s love towards the village because if you spell “RACHANA” backwards you’ll find his name.</vt:lpstr>
      <vt:lpstr>Anachar </vt:lpstr>
      <vt:lpstr>Beit Chabeb</vt:lpstr>
      <vt:lpstr>Beit chabeb is particularly famous for its traditional crafts of pottery. </vt:lpstr>
      <vt:lpstr>The town’s name synonymous with pottery, and people came from around the country to purchase the artisanal clay pots, used for storing everything from Arak to grains, olive oil and wine. Nowadays, Fawzi is the only one left and Fakhoury’s workshop resembles a hermit’s cave.</vt:lpstr>
      <vt:lpstr>Beit chabeb has became a renowned region center for the bell-making trade, thanks to skills of the Naffah family.</vt:lpstr>
      <vt:lpstr>Role and origin of the bells. </vt:lpstr>
      <vt:lpstr>Fun fact</vt:lpstr>
      <vt:lpstr>AMMIQ </vt:lpstr>
      <vt:lpstr>In addition to birds, there are unique types of animals such as:</vt:lpstr>
      <vt:lpstr>Concerning activities at Ammiq: </vt:lpstr>
      <vt:lpstr>As a moral of this presentation, let’s look at the full half of the glass. Despite all the troubles Lebanon is facing, it still has it’s own and unique beauty. So never lose hope, because our Lebanon will always shine from its north to its south.</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2023-05-07T07:23:53Z</dcterms:created>
  <dcterms:modified xsi:type="dcterms:W3CDTF">2023-05-20T18:52:02Z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